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62" r:id="rId5"/>
    <p:sldId id="264" r:id="rId6"/>
    <p:sldId id="259" r:id="rId7"/>
    <p:sldId id="260" r:id="rId8"/>
    <p:sldId id="261" r:id="rId9"/>
    <p:sldId id="263" r:id="rId10"/>
    <p:sldId id="265" r:id="rId11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72" autoAdjust="0"/>
    <p:restoredTop sz="94660"/>
  </p:normalViewPr>
  <p:slideViewPr>
    <p:cSldViewPr snapToGrid="0">
      <p:cViewPr varScale="1">
        <p:scale>
          <a:sx n="85" d="100"/>
          <a:sy n="85" d="100"/>
        </p:scale>
        <p:origin x="52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4" d="100"/>
          <a:sy n="64" d="100"/>
        </p:scale>
        <p:origin x="3192" y="8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10386E-3F8C-474B-A2F7-E4DD768107A5}" type="datetimeFigureOut">
              <a:rPr lang="ko-KR" altLang="en-US" smtClean="0"/>
              <a:t>2023-05-11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0B361E-48C4-4149-B8F0-FD27041F499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96669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2A39E44-31F4-2783-AAD8-EA4A5695DB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0BB2D1E-0FE5-8ACD-4E74-96D6A9DCE47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</p:spTree>
    <p:extLst>
      <p:ext uri="{BB962C8B-B14F-4D97-AF65-F5344CB8AC3E}">
        <p14:creationId xmlns:p14="http://schemas.microsoft.com/office/powerpoint/2010/main" val="41925024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45C2FEC-CD53-0244-6CB2-10D543548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3C0AD8C6-CC01-3920-FAB1-D4D6212876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D9A80C6-B208-DECE-39BE-F98CAF092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AC73-A728-4075-A90D-FF54197A02C9}" type="datetimeFigureOut">
              <a:rPr lang="ko-KR" altLang="en-US" smtClean="0"/>
              <a:t>2023-05-11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8765F20-C5F9-AEC0-AECE-5CF7B8BEE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0AF4430-9389-F1ED-66A2-3FCE573BB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F7C2-F34F-4324-8E7B-EBFB4C9A92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223871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63E58DB8-B286-0F80-8B85-B3E083CAEB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0922EE83-6D45-192B-B513-F58B20B501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0979C3C-7D8E-8F61-B907-A83A8FAE3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AC73-A728-4075-A90D-FF54197A02C9}" type="datetimeFigureOut">
              <a:rPr lang="ko-KR" altLang="en-US" smtClean="0"/>
              <a:t>2023-05-11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913228E-5729-6E38-9109-2628C1C70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A0B4207-B4B9-DEF4-CFBE-118CD1367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F7C2-F34F-4324-8E7B-EBFB4C9A92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32788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E52169FA-A7A5-3CA3-5EB2-61A833709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ko-KR" dirty="0"/>
              <a:t>2023-05-11</a:t>
            </a:r>
            <a:endParaRPr lang="ko-KR" altLang="en-US" dirty="0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FA94032-5ED2-F3A0-C490-EEE6FB59E9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dirty="0"/>
              <a:t>-1-</a:t>
            </a:r>
            <a:endParaRPr lang="ko-KR" altLang="en-US" dirty="0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3CABE45-E4C3-34B6-4B9C-F87CCEC4C3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F7C2-F34F-4324-8E7B-EBFB4C9A92E3}" type="slidenum">
              <a:rPr lang="ko-KR" altLang="en-US" smtClean="0"/>
              <a:pPr/>
              <a:t>‹#›</a:t>
            </a:fld>
            <a:endParaRPr lang="ko-KR" altLang="en-US" dirty="0"/>
          </a:p>
        </p:txBody>
      </p:sp>
      <p:sp>
        <p:nvSpPr>
          <p:cNvPr id="7" name="직사각형 6">
            <a:extLst>
              <a:ext uri="{FF2B5EF4-FFF2-40B4-BE49-F238E27FC236}">
                <a16:creationId xmlns:a16="http://schemas.microsoft.com/office/drawing/2014/main" id="{4309675A-0300-41D3-2BBB-54B50CB640BA}"/>
              </a:ext>
            </a:extLst>
          </p:cNvPr>
          <p:cNvSpPr/>
          <p:nvPr userDrawn="1"/>
        </p:nvSpPr>
        <p:spPr>
          <a:xfrm>
            <a:off x="0" y="591940"/>
            <a:ext cx="12192000" cy="45719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gradFill>
              <a:gsLst>
                <a:gs pos="0">
                  <a:schemeClr val="tx1"/>
                </a:gs>
                <a:gs pos="33000">
                  <a:schemeClr val="bg2">
                    <a:lumMod val="50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99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8" name="직사각형 7">
            <a:extLst>
              <a:ext uri="{FF2B5EF4-FFF2-40B4-BE49-F238E27FC236}">
                <a16:creationId xmlns:a16="http://schemas.microsoft.com/office/drawing/2014/main" id="{43EE404D-1BC6-8538-DD44-D19772313BA0}"/>
              </a:ext>
            </a:extLst>
          </p:cNvPr>
          <p:cNvSpPr/>
          <p:nvPr userDrawn="1"/>
        </p:nvSpPr>
        <p:spPr>
          <a:xfrm>
            <a:off x="0" y="6258757"/>
            <a:ext cx="12192000" cy="599243"/>
          </a:xfrm>
          <a:prstGeom prst="rect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ED8FAC3-DCCC-E50C-CA0B-68079B598AC4}"/>
              </a:ext>
            </a:extLst>
          </p:cNvPr>
          <p:cNvSpPr txBox="1"/>
          <p:nvPr userDrawn="1"/>
        </p:nvSpPr>
        <p:spPr>
          <a:xfrm>
            <a:off x="9048333" y="55542"/>
            <a:ext cx="427616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400" b="1" dirty="0"/>
              <a:t>KDT </a:t>
            </a:r>
            <a:r>
              <a:rPr lang="ko-KR" altLang="en-US" sz="2400" b="1" dirty="0"/>
              <a:t>포스코 </a:t>
            </a:r>
            <a:r>
              <a:rPr lang="en-US" altLang="ko-KR" sz="2400" b="1" dirty="0"/>
              <a:t>X </a:t>
            </a:r>
            <a:r>
              <a:rPr lang="ko-KR" altLang="en-US" sz="2400" b="1" dirty="0" err="1"/>
              <a:t>코딩온</a:t>
            </a:r>
            <a:endParaRPr lang="ko-KR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8035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DE16D5C-AA19-96EC-4A56-03C3EAA57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69C9FA26-64BA-2182-EDCB-20B2116B6A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835106F-4FA6-571B-F63E-9AF63D3DB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AC73-A728-4075-A90D-FF54197A02C9}" type="datetimeFigureOut">
              <a:rPr lang="ko-KR" altLang="en-US" smtClean="0"/>
              <a:t>2023-05-11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804D475-3D87-7760-1F7F-2F3DE9450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6023F0A-B472-7852-0484-26CACC2AB1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F7C2-F34F-4324-8E7B-EBFB4C9A92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424484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24F4C7A-8914-CD94-DA34-2EF46E6675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76753122-F506-50B6-17E6-FBF1664679E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A834CA2C-32E4-364C-57D0-99C4F340E8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1E86813E-F79C-883E-2B64-D5E8B8759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AC73-A728-4075-A90D-FF54197A02C9}" type="datetimeFigureOut">
              <a:rPr lang="ko-KR" altLang="en-US" smtClean="0"/>
              <a:t>2023-05-11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D530053-C510-FFFC-5E3A-F3FD77D4A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4F6C643-0A5E-BCEA-DF3E-F13F37C0E8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F7C2-F34F-4324-8E7B-EBFB4C9A92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655247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6DAC0800-EA08-E094-4446-5445B2FC0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76F1D720-506E-0D48-68DC-2E4BAAEBC7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6E58A10F-74FA-1869-E586-2CED48146B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8CD0A4DB-B078-F01D-232C-7A24DBAEA3E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D4E30292-6C91-613A-0C33-D5521BF3FA1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B0171072-969D-5FA8-D4E6-C23D938295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AC73-A728-4075-A90D-FF54197A02C9}" type="datetimeFigureOut">
              <a:rPr lang="ko-KR" altLang="en-US" smtClean="0"/>
              <a:t>2023-05-11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402F136F-796F-39CD-882C-2FEE1799F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F4C5C15A-DE00-065B-CDD1-321AD3101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F7C2-F34F-4324-8E7B-EBFB4C9A92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1789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AEA0018-4A4E-124E-02A3-A477C33057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BE456AEF-F8A1-8056-91A6-8DEBB2D8E9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AC73-A728-4075-A90D-FF54197A02C9}" type="datetimeFigureOut">
              <a:rPr lang="ko-KR" altLang="en-US" smtClean="0"/>
              <a:t>2023-05-11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C67DDAAE-ABB7-CC3D-7745-2AF1A951D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C10F9FD3-ED8D-74C6-2FAD-A74B361C2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F7C2-F34F-4324-8E7B-EBFB4C9A92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02509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A8CC676-70B5-96EB-56C8-B709A0196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AC73-A728-4075-A90D-FF54197A02C9}" type="datetimeFigureOut">
              <a:rPr lang="ko-KR" altLang="en-US" smtClean="0"/>
              <a:t>2023-05-11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185D0CB9-CA26-42F6-C5A5-C524211614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50C3830-5F16-3B8D-F408-17F7D9BD8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F7C2-F34F-4324-8E7B-EBFB4C9A92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29493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A707D6C-17E6-2735-322B-8421BB7B1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2A8FC19-A8E8-9642-9FF1-EEB16764AF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9488FC1-B58A-D215-013E-9143B8DDA9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F9CF5ED-3B84-5F4B-A3CB-A9B24F7327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AC73-A728-4075-A90D-FF54197A02C9}" type="datetimeFigureOut">
              <a:rPr lang="ko-KR" altLang="en-US" smtClean="0"/>
              <a:t>2023-05-11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A953A0F2-18DE-70CD-C71C-F1BB88F530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27D1E26-F281-9B95-3BA6-9ABBD356AF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F7C2-F34F-4324-8E7B-EBFB4C9A92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0005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A0195D0-F8BF-6B18-A9F8-0F6E9E8792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27536B7E-A830-664C-B591-9AA35BDDD63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AEB065E-4AFC-CCB2-EAD9-1169422DC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65DFB3F-A53F-5234-8FA5-53B4EF984E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4AC73-A728-4075-A90D-FF54197A02C9}" type="datetimeFigureOut">
              <a:rPr lang="ko-KR" altLang="en-US" smtClean="0"/>
              <a:t>2023-05-11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B15D5F39-3244-FA8C-85CE-723F94BEF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78A8B474-2E4B-25D8-2E6F-8A7D86F7C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1F7C2-F34F-4324-8E7B-EBFB4C9A92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0805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25626429-F323-E388-B2B6-3B14AB82AE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9B7DFC3-0CCA-B43F-DCFC-D46A3F334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B603F73-A172-E1E1-6DFF-12C01128A5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4AC73-A728-4075-A90D-FF54197A02C9}" type="datetimeFigureOut">
              <a:rPr lang="ko-KR" altLang="en-US" smtClean="0"/>
              <a:t>2023-05-11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67350DC-9779-304D-A3B3-31EFE10E25E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37029134-7365-BC90-F9D2-C30BBC2B72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1F7C2-F34F-4324-8E7B-EBFB4C9A92E3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0050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0D13958-FD66-BDC4-61CF-9043E36068B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33400" y="1447799"/>
            <a:ext cx="11172825" cy="1414463"/>
          </a:xfrm>
        </p:spPr>
        <p:txBody>
          <a:bodyPr>
            <a:noAutofit/>
          </a:bodyPr>
          <a:lstStyle/>
          <a:p>
            <a:r>
              <a:rPr lang="en-US" altLang="ko-KR" sz="4400" b="1" i="0" dirty="0" err="1">
                <a:solidFill>
                  <a:srgbClr val="374151"/>
                </a:solidFill>
                <a:effectLst/>
              </a:rPr>
              <a:t>ChatterNet</a:t>
            </a:r>
            <a:r>
              <a:rPr lang="en-US" altLang="ko-KR" sz="4400" b="1" i="0" dirty="0">
                <a:solidFill>
                  <a:srgbClr val="374151"/>
                </a:solidFill>
                <a:effectLst/>
              </a:rPr>
              <a:t>: </a:t>
            </a:r>
            <a:r>
              <a:rPr lang="ko-KR" altLang="en-US" sz="4400" b="1" i="0" dirty="0">
                <a:solidFill>
                  <a:srgbClr val="374151"/>
                </a:solidFill>
                <a:effectLst/>
              </a:rPr>
              <a:t>네트워크 기반                   </a:t>
            </a:r>
            <a:r>
              <a:rPr lang="ko-KR" altLang="en-US" sz="4400" b="1" i="0" dirty="0" err="1">
                <a:solidFill>
                  <a:srgbClr val="374151"/>
                </a:solidFill>
                <a:effectLst/>
              </a:rPr>
              <a:t>멀티클라이언트</a:t>
            </a:r>
            <a:r>
              <a:rPr lang="ko-KR" altLang="en-US" sz="4400" b="1" i="0" dirty="0">
                <a:solidFill>
                  <a:srgbClr val="374151"/>
                </a:solidFill>
                <a:effectLst/>
              </a:rPr>
              <a:t> 채팅 애플리케이션</a:t>
            </a:r>
            <a:endParaRPr lang="ko-KR" altLang="en-US" sz="5400" b="1" dirty="0"/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C7FAF8B7-7484-D5F5-11C6-97B8F9FEA6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879945"/>
            <a:ext cx="10534650" cy="1655762"/>
          </a:xfrm>
        </p:spPr>
        <p:txBody>
          <a:bodyPr/>
          <a:lstStyle/>
          <a:p>
            <a:pPr algn="r"/>
            <a:r>
              <a:rPr lang="ko-KR" altLang="en-US" dirty="0"/>
              <a:t>팀원 </a:t>
            </a:r>
            <a:r>
              <a:rPr lang="en-US" altLang="ko-KR" dirty="0"/>
              <a:t>: </a:t>
            </a:r>
            <a:r>
              <a:rPr lang="ko-KR" altLang="en-US" dirty="0"/>
              <a:t>안분도</a:t>
            </a:r>
            <a:endParaRPr lang="en-US" altLang="ko-KR" dirty="0"/>
          </a:p>
          <a:p>
            <a:pPr algn="r"/>
            <a:r>
              <a:rPr lang="ko-KR" altLang="en-US" dirty="0"/>
              <a:t>이종훈</a:t>
            </a:r>
          </a:p>
        </p:txBody>
      </p:sp>
      <p:sp>
        <p:nvSpPr>
          <p:cNvPr id="4" name="직사각형 3">
            <a:extLst>
              <a:ext uri="{FF2B5EF4-FFF2-40B4-BE49-F238E27FC236}">
                <a16:creationId xmlns:a16="http://schemas.microsoft.com/office/drawing/2014/main" id="{C45A8DA9-83B0-BF88-CB04-744F27F05699}"/>
              </a:ext>
            </a:extLst>
          </p:cNvPr>
          <p:cNvSpPr/>
          <p:nvPr/>
        </p:nvSpPr>
        <p:spPr>
          <a:xfrm>
            <a:off x="-19050" y="2987675"/>
            <a:ext cx="12192000" cy="60325"/>
          </a:xfrm>
          <a:prstGeom prst="rect">
            <a:avLst/>
          </a:prstGeom>
          <a:gradFill>
            <a:gsLst>
              <a:gs pos="0">
                <a:schemeClr val="bg2"/>
              </a:gs>
              <a:gs pos="35000">
                <a:schemeClr val="bg2">
                  <a:lumMod val="75000"/>
                </a:schemeClr>
              </a:gs>
              <a:gs pos="83000">
                <a:schemeClr val="tx1">
                  <a:lumMod val="75000"/>
                  <a:lumOff val="25000"/>
                </a:schemeClr>
              </a:gs>
              <a:gs pos="100000">
                <a:schemeClr val="tx1"/>
              </a:gs>
            </a:gsLst>
            <a:lin ang="108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462195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84EF1E7-66F5-9DD2-4531-59B639D1DF6B}"/>
              </a:ext>
            </a:extLst>
          </p:cNvPr>
          <p:cNvSpPr txBox="1"/>
          <p:nvPr/>
        </p:nvSpPr>
        <p:spPr>
          <a:xfrm>
            <a:off x="421406" y="-8626"/>
            <a:ext cx="45826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결과</a:t>
            </a:r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id="{0B2C9FCF-2D90-51DA-A07E-E1CA5D1633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05" y="1332865"/>
            <a:ext cx="2606266" cy="2347163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A99565B4-6520-FC35-5B67-EC0492FAC5E0}"/>
              </a:ext>
            </a:extLst>
          </p:cNvPr>
          <p:cNvSpPr txBox="1"/>
          <p:nvPr/>
        </p:nvSpPr>
        <p:spPr>
          <a:xfrm>
            <a:off x="421405" y="769841"/>
            <a:ext cx="3557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서버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42122AD-EE1A-1F6C-D4D0-17C997C87AE8}"/>
              </a:ext>
            </a:extLst>
          </p:cNvPr>
          <p:cNvSpPr txBox="1"/>
          <p:nvPr/>
        </p:nvSpPr>
        <p:spPr>
          <a:xfrm>
            <a:off x="3345670" y="770496"/>
            <a:ext cx="1658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클라이언트 </a:t>
            </a:r>
            <a:r>
              <a:rPr lang="en-US" altLang="ko-KR" dirty="0"/>
              <a:t>1</a:t>
            </a:r>
            <a:endParaRPr lang="ko-KR" altLang="en-US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85935C1-E1D1-587A-F46A-B247AEF5C063}"/>
              </a:ext>
            </a:extLst>
          </p:cNvPr>
          <p:cNvSpPr txBox="1"/>
          <p:nvPr/>
        </p:nvSpPr>
        <p:spPr>
          <a:xfrm>
            <a:off x="6096000" y="769841"/>
            <a:ext cx="16584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클라이언트 </a:t>
            </a:r>
            <a:r>
              <a:rPr lang="en-US" altLang="ko-KR" dirty="0"/>
              <a:t>2</a:t>
            </a:r>
            <a:endParaRPr lang="ko-KR" altLang="en-US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1589821-935A-BDEE-71A2-18F83AE7B0C5}"/>
              </a:ext>
            </a:extLst>
          </p:cNvPr>
          <p:cNvSpPr txBox="1"/>
          <p:nvPr/>
        </p:nvSpPr>
        <p:spPr>
          <a:xfrm>
            <a:off x="8846330" y="769841"/>
            <a:ext cx="16584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클라이언트 </a:t>
            </a:r>
            <a:r>
              <a:rPr lang="en-US" altLang="ko-KR" dirty="0"/>
              <a:t>3</a:t>
            </a:r>
            <a:endParaRPr lang="ko-KR" altLang="en-US" dirty="0"/>
          </a:p>
        </p:txBody>
      </p:sp>
      <p:pic>
        <p:nvPicPr>
          <p:cNvPr id="12" name="그림 11">
            <a:extLst>
              <a:ext uri="{FF2B5EF4-FFF2-40B4-BE49-F238E27FC236}">
                <a16:creationId xmlns:a16="http://schemas.microsoft.com/office/drawing/2014/main" id="{612B9AFE-C301-6F47-5BC8-01923DA0842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45670" y="1332865"/>
            <a:ext cx="2606266" cy="3139712"/>
          </a:xfrm>
          <a:prstGeom prst="rect">
            <a:avLst/>
          </a:prstGeom>
        </p:spPr>
      </p:pic>
      <p:pic>
        <p:nvPicPr>
          <p:cNvPr id="18" name="그림 17">
            <a:extLst>
              <a:ext uri="{FF2B5EF4-FFF2-40B4-BE49-F238E27FC236}">
                <a16:creationId xmlns:a16="http://schemas.microsoft.com/office/drawing/2014/main" id="{AD81FC38-19E1-3767-E164-03359011851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096000" y="1332865"/>
            <a:ext cx="2606266" cy="3139712"/>
          </a:xfrm>
          <a:prstGeom prst="rect">
            <a:avLst/>
          </a:prstGeom>
        </p:spPr>
      </p:pic>
      <p:pic>
        <p:nvPicPr>
          <p:cNvPr id="20" name="그림 19">
            <a:extLst>
              <a:ext uri="{FF2B5EF4-FFF2-40B4-BE49-F238E27FC236}">
                <a16:creationId xmlns:a16="http://schemas.microsoft.com/office/drawing/2014/main" id="{BBD44818-6F68-E36B-7249-CC0F8D768CB1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846330" y="1332865"/>
            <a:ext cx="2606266" cy="3139712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FF9E3ED-F100-8604-E42E-5742A38F4819}"/>
              </a:ext>
            </a:extLst>
          </p:cNvPr>
          <p:cNvSpPr txBox="1"/>
          <p:nvPr/>
        </p:nvSpPr>
        <p:spPr>
          <a:xfrm>
            <a:off x="5810249" y="6362700"/>
            <a:ext cx="778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</a:rPr>
              <a:t>-10-</a:t>
            </a:r>
            <a:endParaRPr lang="ko-KR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61451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FB05C774-45CC-40D7-3E53-75DF539C9288}"/>
              </a:ext>
            </a:extLst>
          </p:cNvPr>
          <p:cNvSpPr txBox="1"/>
          <p:nvPr/>
        </p:nvSpPr>
        <p:spPr>
          <a:xfrm>
            <a:off x="421406" y="-8626"/>
            <a:ext cx="45826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목차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0166F87-B6B2-711A-3C25-049D6B893F88}"/>
              </a:ext>
            </a:extLst>
          </p:cNvPr>
          <p:cNvSpPr txBox="1"/>
          <p:nvPr/>
        </p:nvSpPr>
        <p:spPr>
          <a:xfrm>
            <a:off x="5810250" y="6362700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</a:rPr>
              <a:t>-2-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855C300-37A1-614C-695B-9F3141FBD05F}"/>
              </a:ext>
            </a:extLst>
          </p:cNvPr>
          <p:cNvSpPr txBox="1"/>
          <p:nvPr/>
        </p:nvSpPr>
        <p:spPr>
          <a:xfrm>
            <a:off x="138112" y="1443841"/>
            <a:ext cx="1191577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/>
              <a:t>1. </a:t>
            </a:r>
            <a:r>
              <a:rPr lang="en-US" altLang="ko-KR" sz="3600" dirty="0"/>
              <a:t>Server </a:t>
            </a:r>
            <a:r>
              <a:rPr lang="ko-KR" altLang="en-US" sz="3600" dirty="0"/>
              <a:t>코드</a:t>
            </a:r>
            <a:endParaRPr lang="en-US" altLang="ko-KR" sz="3600" dirty="0"/>
          </a:p>
          <a:p>
            <a:endParaRPr lang="en-US" altLang="ko-KR" sz="3600" b="1" dirty="0"/>
          </a:p>
          <a:p>
            <a:r>
              <a:rPr lang="en-US" altLang="ko-KR" sz="3600" b="1" dirty="0"/>
              <a:t>2. </a:t>
            </a:r>
            <a:r>
              <a:rPr lang="en-US" altLang="ko-KR" sz="3600" dirty="0"/>
              <a:t>Client </a:t>
            </a:r>
            <a:r>
              <a:rPr lang="ko-KR" altLang="en-US" sz="3600" dirty="0"/>
              <a:t>코드</a:t>
            </a:r>
            <a:endParaRPr lang="en-US" altLang="ko-KR" sz="3600" dirty="0"/>
          </a:p>
          <a:p>
            <a:endParaRPr lang="en-US" altLang="ko-KR" sz="3600" b="1" dirty="0"/>
          </a:p>
          <a:p>
            <a:r>
              <a:rPr lang="en-US" altLang="ko-KR" sz="3600" b="1" dirty="0"/>
              <a:t>3. </a:t>
            </a:r>
            <a:r>
              <a:rPr lang="ko-KR" altLang="en-US" sz="3600" dirty="0"/>
              <a:t>결과</a:t>
            </a:r>
            <a:endParaRPr lang="en-US" altLang="ko-KR" sz="3600" dirty="0"/>
          </a:p>
          <a:p>
            <a:endParaRPr lang="en-US" altLang="ko-KR" sz="3600" b="1" dirty="0"/>
          </a:p>
          <a:p>
            <a:r>
              <a:rPr lang="en-US" altLang="ko-KR" sz="3600" b="1" dirty="0"/>
              <a:t>4. </a:t>
            </a:r>
            <a:r>
              <a:rPr lang="ko-KR" altLang="en-US" sz="3600" dirty="0"/>
              <a:t>코드 확인</a:t>
            </a:r>
            <a:endParaRPr lang="en-US" altLang="ko-KR" sz="3600" dirty="0"/>
          </a:p>
        </p:txBody>
      </p:sp>
    </p:spTree>
    <p:extLst>
      <p:ext uri="{BB962C8B-B14F-4D97-AF65-F5344CB8AC3E}">
        <p14:creationId xmlns:p14="http://schemas.microsoft.com/office/powerpoint/2010/main" val="1878928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D95CEC9-4D90-2D2E-17F5-B5E28A15BC32}"/>
              </a:ext>
            </a:extLst>
          </p:cNvPr>
          <p:cNvSpPr txBox="1"/>
          <p:nvPr/>
        </p:nvSpPr>
        <p:spPr>
          <a:xfrm>
            <a:off x="421406" y="-8626"/>
            <a:ext cx="45826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Server </a:t>
            </a:r>
            <a:r>
              <a:rPr lang="ko-KR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코드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8FFC609-9E6E-0565-494F-8944AEEE4097}"/>
              </a:ext>
            </a:extLst>
          </p:cNvPr>
          <p:cNvSpPr txBox="1"/>
          <p:nvPr/>
        </p:nvSpPr>
        <p:spPr>
          <a:xfrm>
            <a:off x="5810250" y="6362700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</a:rPr>
              <a:t>-3-</a:t>
            </a:r>
            <a:endParaRPr lang="ko-KR" altLang="en-US" dirty="0">
              <a:solidFill>
                <a:schemeClr val="bg1"/>
              </a:solidFill>
            </a:endParaRP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D7D5B77C-6DF5-995B-E7E1-0BD31BCC32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9566" y="1251284"/>
            <a:ext cx="11112868" cy="4652209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D417A9E8-185A-DB84-005F-8AE552624C90}"/>
              </a:ext>
            </a:extLst>
          </p:cNvPr>
          <p:cNvSpPr txBox="1"/>
          <p:nvPr/>
        </p:nvSpPr>
        <p:spPr>
          <a:xfrm>
            <a:off x="421405" y="769841"/>
            <a:ext cx="31399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주요 함수</a:t>
            </a:r>
          </a:p>
        </p:txBody>
      </p:sp>
    </p:spTree>
    <p:extLst>
      <p:ext uri="{BB962C8B-B14F-4D97-AF65-F5344CB8AC3E}">
        <p14:creationId xmlns:p14="http://schemas.microsoft.com/office/powerpoint/2010/main" val="1455523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84F7718-E820-93B6-44E8-5A2355F11EA9}"/>
              </a:ext>
            </a:extLst>
          </p:cNvPr>
          <p:cNvSpPr txBox="1"/>
          <p:nvPr/>
        </p:nvSpPr>
        <p:spPr>
          <a:xfrm>
            <a:off x="5810250" y="6362700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</a:rPr>
              <a:t>-4-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D3A0857-24B8-B4C4-B42C-9C96663A5698}"/>
              </a:ext>
            </a:extLst>
          </p:cNvPr>
          <p:cNvSpPr txBox="1"/>
          <p:nvPr/>
        </p:nvSpPr>
        <p:spPr>
          <a:xfrm>
            <a:off x="421406" y="-8626"/>
            <a:ext cx="45826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Server </a:t>
            </a:r>
            <a:r>
              <a:rPr lang="ko-KR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코드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B25C219-B4EA-BCBE-0137-AFCFD6AA1093}"/>
              </a:ext>
            </a:extLst>
          </p:cNvPr>
          <p:cNvSpPr txBox="1"/>
          <p:nvPr/>
        </p:nvSpPr>
        <p:spPr>
          <a:xfrm>
            <a:off x="421406" y="772465"/>
            <a:ext cx="3557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코드 설명</a:t>
            </a:r>
          </a:p>
        </p:txBody>
      </p:sp>
      <p:pic>
        <p:nvPicPr>
          <p:cNvPr id="11" name="그림 10">
            <a:extLst>
              <a:ext uri="{FF2B5EF4-FFF2-40B4-BE49-F238E27FC236}">
                <a16:creationId xmlns:a16="http://schemas.microsoft.com/office/drawing/2014/main" id="{E63A26A4-1A4F-87DD-13D8-F5AB6F6811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706" y="1508505"/>
            <a:ext cx="4663844" cy="1691787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DFACE3C-4CC6-1FD1-AAD3-FDFE1AB60353}"/>
              </a:ext>
            </a:extLst>
          </p:cNvPr>
          <p:cNvSpPr txBox="1"/>
          <p:nvPr/>
        </p:nvSpPr>
        <p:spPr>
          <a:xfrm>
            <a:off x="143499" y="1139173"/>
            <a:ext cx="26534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/>
              <a:t>회원가입 내용을 </a:t>
            </a:r>
            <a:r>
              <a:rPr lang="en-US" altLang="ko-KR" sz="1400" dirty="0" err="1"/>
              <a:t>sql</a:t>
            </a:r>
            <a:r>
              <a:rPr lang="ko-KR" altLang="en-US" sz="1400" dirty="0"/>
              <a:t>에 저장</a:t>
            </a:r>
          </a:p>
        </p:txBody>
      </p:sp>
      <p:pic>
        <p:nvPicPr>
          <p:cNvPr id="14" name="그림 13">
            <a:extLst>
              <a:ext uri="{FF2B5EF4-FFF2-40B4-BE49-F238E27FC236}">
                <a16:creationId xmlns:a16="http://schemas.microsoft.com/office/drawing/2014/main" id="{750F3120-439F-45F4-C856-CF33323C41F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6510" y="3657709"/>
            <a:ext cx="4658649" cy="142819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7C97E54-EDCA-2286-2C8B-698E02892730}"/>
              </a:ext>
            </a:extLst>
          </p:cNvPr>
          <p:cNvSpPr txBox="1"/>
          <p:nvPr/>
        </p:nvSpPr>
        <p:spPr>
          <a:xfrm>
            <a:off x="138104" y="3275112"/>
            <a:ext cx="26534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dirty="0"/>
              <a:t>ID</a:t>
            </a:r>
            <a:r>
              <a:rPr lang="ko-KR" altLang="en-US" sz="1400" dirty="0"/>
              <a:t> 중복검사</a:t>
            </a:r>
          </a:p>
        </p:txBody>
      </p:sp>
      <p:pic>
        <p:nvPicPr>
          <p:cNvPr id="17" name="그림 16">
            <a:extLst>
              <a:ext uri="{FF2B5EF4-FFF2-40B4-BE49-F238E27FC236}">
                <a16:creationId xmlns:a16="http://schemas.microsoft.com/office/drawing/2014/main" id="{3CE5E1DE-85F9-E563-895D-B9AA19FDDBF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95375" y="1508506"/>
            <a:ext cx="6149778" cy="207438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56D6F238-3724-A6EF-BAE2-D4F26ED3AA76}"/>
              </a:ext>
            </a:extLst>
          </p:cNvPr>
          <p:cNvSpPr txBox="1"/>
          <p:nvPr/>
        </p:nvSpPr>
        <p:spPr>
          <a:xfrm>
            <a:off x="5414745" y="1139172"/>
            <a:ext cx="26534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/>
              <a:t>로그인 정보 확인</a:t>
            </a:r>
          </a:p>
        </p:txBody>
      </p:sp>
      <p:pic>
        <p:nvPicPr>
          <p:cNvPr id="20" name="그림 19">
            <a:extLst>
              <a:ext uri="{FF2B5EF4-FFF2-40B4-BE49-F238E27FC236}">
                <a16:creationId xmlns:a16="http://schemas.microsoft.com/office/drawing/2014/main" id="{7E8A8A2C-F3CC-0884-5528-17037B0CD7C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95375" y="4048761"/>
            <a:ext cx="5006774" cy="1615580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2731B952-07D4-8E92-C17E-A0E08D6F351C}"/>
              </a:ext>
            </a:extLst>
          </p:cNvPr>
          <p:cNvSpPr txBox="1"/>
          <p:nvPr/>
        </p:nvSpPr>
        <p:spPr>
          <a:xfrm>
            <a:off x="5345273" y="3715537"/>
            <a:ext cx="265348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1400" dirty="0"/>
              <a:t>채팅내용 </a:t>
            </a:r>
            <a:r>
              <a:rPr lang="en-US" altLang="ko-KR" sz="1400" dirty="0" err="1"/>
              <a:t>sql</a:t>
            </a:r>
            <a:r>
              <a:rPr lang="ko-KR" altLang="en-US" sz="1400" dirty="0"/>
              <a:t>에</a:t>
            </a:r>
            <a:r>
              <a:rPr lang="en-US" altLang="ko-KR" sz="1400" dirty="0"/>
              <a:t> </a:t>
            </a:r>
            <a:r>
              <a:rPr lang="ko-KR" altLang="en-US" sz="1400" dirty="0"/>
              <a:t>저장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2A8D4FDF-898D-F785-87D6-6CE13EF8FFC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495374" y="4023314"/>
            <a:ext cx="5006773" cy="20289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36048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5" grpId="0"/>
      <p:bldP spid="18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A3941A5-B089-D000-4681-2914837CB6C6}"/>
              </a:ext>
            </a:extLst>
          </p:cNvPr>
          <p:cNvSpPr txBox="1"/>
          <p:nvPr/>
        </p:nvSpPr>
        <p:spPr>
          <a:xfrm>
            <a:off x="421406" y="-8626"/>
            <a:ext cx="45826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Server </a:t>
            </a:r>
            <a:r>
              <a:rPr lang="ko-KR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코드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8A4D2A-ECFF-84D9-327E-5BC2D9538317}"/>
              </a:ext>
            </a:extLst>
          </p:cNvPr>
          <p:cNvSpPr txBox="1"/>
          <p:nvPr/>
        </p:nvSpPr>
        <p:spPr>
          <a:xfrm>
            <a:off x="421405" y="769841"/>
            <a:ext cx="3557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중복 검사 기능</a:t>
            </a:r>
          </a:p>
        </p:txBody>
      </p:sp>
      <p:pic>
        <p:nvPicPr>
          <p:cNvPr id="9" name="그림 8">
            <a:extLst>
              <a:ext uri="{FF2B5EF4-FFF2-40B4-BE49-F238E27FC236}">
                <a16:creationId xmlns:a16="http://schemas.microsoft.com/office/drawing/2014/main" id="{1B2043B2-927B-65ED-D780-D660D06077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05" y="1332865"/>
            <a:ext cx="6428574" cy="1005927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8431BBF7-633C-0B3A-6A1D-0379182B3D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05" y="2853665"/>
            <a:ext cx="6470192" cy="880559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D76D8057-2B44-3E47-B7E8-EF40D3AA6A87}"/>
              </a:ext>
            </a:extLst>
          </p:cNvPr>
          <p:cNvSpPr txBox="1"/>
          <p:nvPr/>
        </p:nvSpPr>
        <p:spPr>
          <a:xfrm>
            <a:off x="421405" y="2411562"/>
            <a:ext cx="3557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로그인 기능</a:t>
            </a:r>
          </a:p>
        </p:txBody>
      </p:sp>
      <p:pic>
        <p:nvPicPr>
          <p:cNvPr id="14" name="그림 13">
            <a:extLst>
              <a:ext uri="{FF2B5EF4-FFF2-40B4-BE49-F238E27FC236}">
                <a16:creationId xmlns:a16="http://schemas.microsoft.com/office/drawing/2014/main" id="{C6234D05-3F82-B703-2E78-064B851D124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406" y="4249097"/>
            <a:ext cx="6470192" cy="1076882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C84E4A13-3004-3F64-3D4C-8BDD8552FC1B}"/>
              </a:ext>
            </a:extLst>
          </p:cNvPr>
          <p:cNvSpPr txBox="1"/>
          <p:nvPr/>
        </p:nvSpPr>
        <p:spPr>
          <a:xfrm>
            <a:off x="421404" y="3806994"/>
            <a:ext cx="3557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회원가입 기능</a:t>
            </a:r>
          </a:p>
        </p:txBody>
      </p:sp>
      <p:cxnSp>
        <p:nvCxnSpPr>
          <p:cNvPr id="17" name="직선 화살표 연결선 16">
            <a:extLst>
              <a:ext uri="{FF2B5EF4-FFF2-40B4-BE49-F238E27FC236}">
                <a16:creationId xmlns:a16="http://schemas.microsoft.com/office/drawing/2014/main" id="{49DAAB8E-7DC8-F9CF-A73A-405AADFBB1C6}"/>
              </a:ext>
            </a:extLst>
          </p:cNvPr>
          <p:cNvCxnSpPr>
            <a:cxnSpLocks/>
          </p:cNvCxnSpPr>
          <p:nvPr/>
        </p:nvCxnSpPr>
        <p:spPr>
          <a:xfrm>
            <a:off x="7058526" y="4732421"/>
            <a:ext cx="48126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그림 19">
            <a:extLst>
              <a:ext uri="{FF2B5EF4-FFF2-40B4-BE49-F238E27FC236}">
                <a16:creationId xmlns:a16="http://schemas.microsoft.com/office/drawing/2014/main" id="{8ADCF769-4288-67C9-EAB2-87F17D20DE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706717" y="4276953"/>
            <a:ext cx="4207377" cy="1049021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D3D23767-94AD-DFD0-A1FF-625B50666C5E}"/>
              </a:ext>
            </a:extLst>
          </p:cNvPr>
          <p:cNvSpPr txBox="1"/>
          <p:nvPr/>
        </p:nvSpPr>
        <p:spPr>
          <a:xfrm>
            <a:off x="5810250" y="6362700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</a:rPr>
              <a:t>-5-</a:t>
            </a:r>
            <a:endParaRPr lang="ko-KR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8110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AD82B11-A4A2-9894-7587-0A4D59F5C05C}"/>
              </a:ext>
            </a:extLst>
          </p:cNvPr>
          <p:cNvSpPr txBox="1"/>
          <p:nvPr/>
        </p:nvSpPr>
        <p:spPr>
          <a:xfrm>
            <a:off x="5810250" y="6362700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</a:rPr>
              <a:t>-8-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15DCDA8-B0F9-0718-826F-85FB49E2735A}"/>
              </a:ext>
            </a:extLst>
          </p:cNvPr>
          <p:cNvSpPr txBox="1"/>
          <p:nvPr/>
        </p:nvSpPr>
        <p:spPr>
          <a:xfrm>
            <a:off x="421406" y="-8626"/>
            <a:ext cx="45826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Server </a:t>
            </a:r>
            <a:r>
              <a:rPr lang="ko-KR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코드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9A3DF4F-ACAA-21FA-C142-7298A43867D4}"/>
              </a:ext>
            </a:extLst>
          </p:cNvPr>
          <p:cNvSpPr txBox="1"/>
          <p:nvPr/>
        </p:nvSpPr>
        <p:spPr>
          <a:xfrm>
            <a:off x="240632" y="866274"/>
            <a:ext cx="115984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altLang="ko-KR" dirty="0"/>
          </a:p>
          <a:p>
            <a:pPr marL="342900" indent="-342900">
              <a:buAutoNum type="arabicPeriod"/>
            </a:pPr>
            <a:endParaRPr lang="ko-KR" altLang="en-US" dirty="0"/>
          </a:p>
        </p:txBody>
      </p:sp>
      <p:pic>
        <p:nvPicPr>
          <p:cNvPr id="17" name="그림 16">
            <a:extLst>
              <a:ext uri="{FF2B5EF4-FFF2-40B4-BE49-F238E27FC236}">
                <a16:creationId xmlns:a16="http://schemas.microsoft.com/office/drawing/2014/main" id="{3DE6F3A5-8545-ECC7-312C-FCA5717C51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3045" y="1619093"/>
            <a:ext cx="5425910" cy="3619814"/>
          </a:xfrm>
          <a:prstGeom prst="rect">
            <a:avLst/>
          </a:prstGeom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C4CCD682-FFC5-095C-590E-24A58A10909C}"/>
              </a:ext>
            </a:extLst>
          </p:cNvPr>
          <p:cNvSpPr txBox="1"/>
          <p:nvPr/>
        </p:nvSpPr>
        <p:spPr>
          <a:xfrm>
            <a:off x="421405" y="769841"/>
            <a:ext cx="3557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공지 귓속말 기능</a:t>
            </a:r>
          </a:p>
        </p:txBody>
      </p:sp>
      <p:pic>
        <p:nvPicPr>
          <p:cNvPr id="19" name="그림 18">
            <a:extLst>
              <a:ext uri="{FF2B5EF4-FFF2-40B4-BE49-F238E27FC236}">
                <a16:creationId xmlns:a16="http://schemas.microsoft.com/office/drawing/2014/main" id="{E052E916-3630-8355-5D11-F62CEEF97D0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05" y="1332865"/>
            <a:ext cx="10950889" cy="1310754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DBA5F66A-48D4-2429-D19E-7A9CBC74450F}"/>
              </a:ext>
            </a:extLst>
          </p:cNvPr>
          <p:cNvSpPr txBox="1"/>
          <p:nvPr/>
        </p:nvSpPr>
        <p:spPr>
          <a:xfrm>
            <a:off x="421404" y="2775529"/>
            <a:ext cx="3557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퇴장 기능</a:t>
            </a:r>
          </a:p>
        </p:txBody>
      </p:sp>
      <p:pic>
        <p:nvPicPr>
          <p:cNvPr id="21" name="그림 20">
            <a:extLst>
              <a:ext uri="{FF2B5EF4-FFF2-40B4-BE49-F238E27FC236}">
                <a16:creationId xmlns:a16="http://schemas.microsoft.com/office/drawing/2014/main" id="{F85CBBC3-A846-2FAA-65B3-10C3C9D21CA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1405" y="3276771"/>
            <a:ext cx="10950889" cy="1212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27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BDA8856-C8E2-76E6-B33C-C6822281FF13}"/>
              </a:ext>
            </a:extLst>
          </p:cNvPr>
          <p:cNvSpPr txBox="1"/>
          <p:nvPr/>
        </p:nvSpPr>
        <p:spPr>
          <a:xfrm>
            <a:off x="5810250" y="6362700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</a:rPr>
              <a:t>-7-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4B5429-7B9C-F8B7-FBBE-23CC8CBC465D}"/>
              </a:ext>
            </a:extLst>
          </p:cNvPr>
          <p:cNvSpPr txBox="1"/>
          <p:nvPr/>
        </p:nvSpPr>
        <p:spPr>
          <a:xfrm>
            <a:off x="421406" y="-8626"/>
            <a:ext cx="45826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Server </a:t>
            </a:r>
            <a:r>
              <a:rPr lang="ko-KR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코드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5E5E3F-34FD-4D2C-5F94-1E0A28285C25}"/>
              </a:ext>
            </a:extLst>
          </p:cNvPr>
          <p:cNvSpPr txBox="1"/>
          <p:nvPr/>
        </p:nvSpPr>
        <p:spPr>
          <a:xfrm>
            <a:off x="421405" y="769841"/>
            <a:ext cx="3557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이전 대화 불러오기 기능</a:t>
            </a:r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id="{1CE14844-2222-2B8F-6655-7198DBFEDF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628" y="1306646"/>
            <a:ext cx="7239627" cy="4244708"/>
          </a:xfrm>
          <a:prstGeom prst="rect">
            <a:avLst/>
          </a:prstGeom>
        </p:spPr>
      </p:pic>
      <p:pic>
        <p:nvPicPr>
          <p:cNvPr id="11" name="그림 10">
            <a:extLst>
              <a:ext uri="{FF2B5EF4-FFF2-40B4-BE49-F238E27FC236}">
                <a16:creationId xmlns:a16="http://schemas.microsoft.com/office/drawing/2014/main" id="{A2435439-139C-EE58-F9F1-BC32D449CF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83915" y="1306646"/>
            <a:ext cx="4092295" cy="4244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64385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40E76D1-2596-F77B-889B-B2470669A7AA}"/>
              </a:ext>
            </a:extLst>
          </p:cNvPr>
          <p:cNvSpPr txBox="1"/>
          <p:nvPr/>
        </p:nvSpPr>
        <p:spPr>
          <a:xfrm>
            <a:off x="5810250" y="6362700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</a:rPr>
              <a:t>-7-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2163000-099A-C192-2437-FB3CEB02CA06}"/>
              </a:ext>
            </a:extLst>
          </p:cNvPr>
          <p:cNvSpPr txBox="1"/>
          <p:nvPr/>
        </p:nvSpPr>
        <p:spPr>
          <a:xfrm>
            <a:off x="421406" y="-8626"/>
            <a:ext cx="45826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Server </a:t>
            </a:r>
            <a:r>
              <a:rPr lang="ko-KR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코드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B22D9F-572E-C5B0-0FDB-A6A0DF756998}"/>
              </a:ext>
            </a:extLst>
          </p:cNvPr>
          <p:cNvSpPr txBox="1"/>
          <p:nvPr/>
        </p:nvSpPr>
        <p:spPr>
          <a:xfrm>
            <a:off x="421403" y="4620831"/>
            <a:ext cx="35570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클라이언트 귓속말 기능</a:t>
            </a: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FEB528E1-57E3-974E-E351-ECD1A17F5B1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03" y="5122073"/>
            <a:ext cx="10950889" cy="880946"/>
          </a:xfrm>
          <a:prstGeom prst="rect">
            <a:avLst/>
          </a:prstGeom>
        </p:spPr>
      </p:pic>
      <p:pic>
        <p:nvPicPr>
          <p:cNvPr id="10" name="그림 9">
            <a:extLst>
              <a:ext uri="{FF2B5EF4-FFF2-40B4-BE49-F238E27FC236}">
                <a16:creationId xmlns:a16="http://schemas.microsoft.com/office/drawing/2014/main" id="{408BF90F-A87A-AB31-6132-52F3AFD0FB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403" y="969226"/>
            <a:ext cx="3673158" cy="3635055"/>
          </a:xfrm>
          <a:prstGeom prst="rect">
            <a:avLst/>
          </a:prstGeom>
        </p:spPr>
      </p:pic>
      <p:pic>
        <p:nvPicPr>
          <p:cNvPr id="12" name="그림 11">
            <a:extLst>
              <a:ext uri="{FF2B5EF4-FFF2-40B4-BE49-F238E27FC236}">
                <a16:creationId xmlns:a16="http://schemas.microsoft.com/office/drawing/2014/main" id="{BC5CEF6D-B223-FFC0-0996-FFDE201FECF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96847" y="969225"/>
            <a:ext cx="3871295" cy="3635055"/>
          </a:xfrm>
          <a:prstGeom prst="rect">
            <a:avLst/>
          </a:prstGeom>
        </p:spPr>
      </p:pic>
      <p:sp>
        <p:nvSpPr>
          <p:cNvPr id="13" name="TextBox 12">
            <a:extLst>
              <a:ext uri="{FF2B5EF4-FFF2-40B4-BE49-F238E27FC236}">
                <a16:creationId xmlns:a16="http://schemas.microsoft.com/office/drawing/2014/main" id="{5AC9F624-09BA-B7E8-E273-9A39F2E7B000}"/>
              </a:ext>
            </a:extLst>
          </p:cNvPr>
          <p:cNvSpPr txBox="1"/>
          <p:nvPr/>
        </p:nvSpPr>
        <p:spPr>
          <a:xfrm>
            <a:off x="233081" y="636440"/>
            <a:ext cx="1658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서버 코드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B1686CF-DBDF-FF7B-92DC-C1A74F094E35}"/>
              </a:ext>
            </a:extLst>
          </p:cNvPr>
          <p:cNvSpPr txBox="1"/>
          <p:nvPr/>
        </p:nvSpPr>
        <p:spPr>
          <a:xfrm>
            <a:off x="5710518" y="636440"/>
            <a:ext cx="1658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유저 코드</a:t>
            </a:r>
          </a:p>
        </p:txBody>
      </p:sp>
    </p:spTree>
    <p:extLst>
      <p:ext uri="{BB962C8B-B14F-4D97-AF65-F5344CB8AC3E}">
        <p14:creationId xmlns:p14="http://schemas.microsoft.com/office/powerpoint/2010/main" val="2105587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F76520C-B9E5-6F0B-98C9-7CF108382A05}"/>
              </a:ext>
            </a:extLst>
          </p:cNvPr>
          <p:cNvSpPr txBox="1"/>
          <p:nvPr/>
        </p:nvSpPr>
        <p:spPr>
          <a:xfrm>
            <a:off x="5810250" y="6362700"/>
            <a:ext cx="571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dirty="0">
                <a:solidFill>
                  <a:schemeClr val="bg1"/>
                </a:solidFill>
              </a:rPr>
              <a:t>-9-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F8C9A3C-9478-A4BA-68D5-0C1FDCC4BB3E}"/>
              </a:ext>
            </a:extLst>
          </p:cNvPr>
          <p:cNvSpPr txBox="1"/>
          <p:nvPr/>
        </p:nvSpPr>
        <p:spPr>
          <a:xfrm>
            <a:off x="421406" y="-8626"/>
            <a:ext cx="458267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Client </a:t>
            </a:r>
            <a:r>
              <a:rPr lang="ko-KR" altLang="en-US" sz="3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코드</a:t>
            </a:r>
          </a:p>
        </p:txBody>
      </p:sp>
      <p:pic>
        <p:nvPicPr>
          <p:cNvPr id="5" name="그림 4">
            <a:extLst>
              <a:ext uri="{FF2B5EF4-FFF2-40B4-BE49-F238E27FC236}">
                <a16:creationId xmlns:a16="http://schemas.microsoft.com/office/drawing/2014/main" id="{06286043-781A-A83E-1A2F-16483C8472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1406" y="1615110"/>
            <a:ext cx="4278931" cy="4125362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04A99B3-2732-0E93-81A8-39C6FB575DF1}"/>
              </a:ext>
            </a:extLst>
          </p:cNvPr>
          <p:cNvSpPr txBox="1"/>
          <p:nvPr/>
        </p:nvSpPr>
        <p:spPr>
          <a:xfrm>
            <a:off x="421406" y="772464"/>
            <a:ext cx="37174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기존 채팅창에 색깔로 </a:t>
            </a:r>
            <a:r>
              <a:rPr lang="ko-KR" altLang="en-US" dirty="0" err="1"/>
              <a:t>클라이어트</a:t>
            </a:r>
            <a:r>
              <a:rPr lang="ko-KR" altLang="en-US" dirty="0"/>
              <a:t> 구분 코드 추가 작성</a:t>
            </a:r>
          </a:p>
        </p:txBody>
      </p:sp>
      <p:pic>
        <p:nvPicPr>
          <p:cNvPr id="8" name="그림 7">
            <a:extLst>
              <a:ext uri="{FF2B5EF4-FFF2-40B4-BE49-F238E27FC236}">
                <a16:creationId xmlns:a16="http://schemas.microsoft.com/office/drawing/2014/main" id="{0141CEE2-038B-53AC-DDA3-455A476DCC1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4077" y="1615110"/>
            <a:ext cx="6111770" cy="9355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9290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508</TotalTime>
  <Words>116</Words>
  <Application>Microsoft Office PowerPoint</Application>
  <PresentationFormat>와이드스크린</PresentationFormat>
  <Paragraphs>48</Paragraphs>
  <Slides>10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4" baseType="lpstr">
      <vt:lpstr>HY헤드라인M</vt:lpstr>
      <vt:lpstr>맑은 고딕</vt:lpstr>
      <vt:lpstr>Arial</vt:lpstr>
      <vt:lpstr>Office 테마</vt:lpstr>
      <vt:lpstr>ChatterNet: 네트워크 기반                   멀티클라이언트 채팅 애플리케이션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ChatterNet: 네트워크 기반                   멀티클라이언트 채팅 애플리케이션</dc:title>
  <dc:creator>안 분도</dc:creator>
  <cp:lastModifiedBy>안 분도</cp:lastModifiedBy>
  <cp:revision>7</cp:revision>
  <dcterms:created xsi:type="dcterms:W3CDTF">2023-05-10T07:08:34Z</dcterms:created>
  <dcterms:modified xsi:type="dcterms:W3CDTF">2023-05-11T07:59:04Z</dcterms:modified>
</cp:coreProperties>
</file>