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16"/>
  </p:notesMasterIdLst>
  <p:sldIdLst>
    <p:sldId id="256" r:id="rId2"/>
    <p:sldId id="257" r:id="rId3"/>
    <p:sldId id="272" r:id="rId4"/>
    <p:sldId id="262" r:id="rId5"/>
    <p:sldId id="267" r:id="rId6"/>
    <p:sldId id="269" r:id="rId7"/>
    <p:sldId id="263" r:id="rId8"/>
    <p:sldId id="268" r:id="rId9"/>
    <p:sldId id="271" r:id="rId10"/>
    <p:sldId id="270" r:id="rId11"/>
    <p:sldId id="266" r:id="rId12"/>
    <p:sldId id="265" r:id="rId13"/>
    <p:sldId id="264" r:id="rId14"/>
    <p:sldId id="261" r:id="rId1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637351-6310-47A3-9696-50497AAA79A6}" v="79" dt="2023-09-26T07:18:32.0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9" autoAdjust="0"/>
    <p:restoredTop sz="84845" autoAdjust="0"/>
  </p:normalViewPr>
  <p:slideViewPr>
    <p:cSldViewPr snapToGrid="0">
      <p:cViewPr varScale="1">
        <p:scale>
          <a:sx n="71" d="100"/>
          <a:sy n="71" d="100"/>
        </p:scale>
        <p:origin x="1387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7D69E9-775F-49E8-B94D-3850F23D84A9}" type="doc">
      <dgm:prSet loTypeId="urn:microsoft.com/office/officeart/2005/8/layout/vList2" loCatId="list" qsTypeId="urn:microsoft.com/office/officeart/2005/8/quickstyle/3d2" qsCatId="3D" csTypeId="urn:microsoft.com/office/officeart/2005/8/colors/accent3_1" csCatId="accent3" phldr="1"/>
      <dgm:spPr/>
      <dgm:t>
        <a:bodyPr/>
        <a:lstStyle/>
        <a:p>
          <a:pPr latinLnBrk="1"/>
          <a:endParaRPr lang="ko-KR" altLang="en-US"/>
        </a:p>
      </dgm:t>
    </dgm:pt>
    <dgm:pt modelId="{8A4F4ED7-5878-4246-9935-B702118DF598}">
      <dgm:prSet phldrT="[텍스트]"/>
      <dgm:spPr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</dgm:spPr>
      <dgm:t>
        <a:bodyPr/>
        <a:lstStyle/>
        <a:p>
          <a:pPr latinLnBrk="1"/>
          <a:r>
            <a:rPr lang="en-US" altLang="ko-KR" b="1" dirty="0"/>
            <a:t>1. </a:t>
          </a:r>
          <a:r>
            <a:rPr lang="en-US" altLang="ko-KR" b="1" dirty="0" err="1"/>
            <a:t>SpringBoot</a:t>
          </a:r>
          <a:r>
            <a:rPr lang="ko-KR" altLang="en-US" b="1" dirty="0"/>
            <a:t>에서 </a:t>
          </a:r>
          <a:r>
            <a:rPr lang="en-US" altLang="ko-KR" b="1" dirty="0"/>
            <a:t>Controller </a:t>
          </a:r>
          <a:r>
            <a:rPr lang="ko-KR" altLang="en-US" b="1" dirty="0"/>
            <a:t>인증 에러 트러블 슈팅 </a:t>
          </a:r>
          <a:r>
            <a:rPr lang="en-US" altLang="ko-KR" b="1" dirty="0"/>
            <a:t>( Error 403, 401 ) </a:t>
          </a:r>
          <a:endParaRPr lang="ko-KR" altLang="en-US" dirty="0"/>
        </a:p>
      </dgm:t>
    </dgm:pt>
    <dgm:pt modelId="{D3FE62CA-BDAA-479E-BC7C-8E35044112B7}" type="parTrans" cxnId="{4B89C0A8-6EA4-4FEE-85D8-3C14898AE1A7}">
      <dgm:prSet/>
      <dgm:spPr/>
      <dgm:t>
        <a:bodyPr/>
        <a:lstStyle/>
        <a:p>
          <a:pPr latinLnBrk="1"/>
          <a:endParaRPr lang="ko-KR" altLang="en-US"/>
        </a:p>
      </dgm:t>
    </dgm:pt>
    <dgm:pt modelId="{6BCD4A3D-510E-4AE0-9628-E73E0F3E17FA}" type="sibTrans" cxnId="{4B89C0A8-6EA4-4FEE-85D8-3C14898AE1A7}">
      <dgm:prSet/>
      <dgm:spPr/>
      <dgm:t>
        <a:bodyPr/>
        <a:lstStyle/>
        <a:p>
          <a:pPr latinLnBrk="1"/>
          <a:endParaRPr lang="ko-KR" altLang="en-US"/>
        </a:p>
      </dgm:t>
    </dgm:pt>
    <dgm:pt modelId="{74EB8F58-908C-4923-BF57-29444B94AE7F}">
      <dgm:prSet phldrT="[텍스트]"/>
      <dgm:spPr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</dgm:spPr>
      <dgm:t>
        <a:bodyPr/>
        <a:lstStyle/>
        <a:p>
          <a:pPr latinLnBrk="1"/>
          <a:r>
            <a:rPr lang="en-US" b="1" dirty="0"/>
            <a:t>2. GitHub Action -&gt; EC2 </a:t>
          </a:r>
          <a:r>
            <a:rPr lang="ko-KR" altLang="en-US" b="1" dirty="0"/>
            <a:t>배포</a:t>
          </a:r>
          <a:endParaRPr lang="ko-KR" altLang="en-US" dirty="0"/>
        </a:p>
      </dgm:t>
    </dgm:pt>
    <dgm:pt modelId="{7200EB90-CF73-4E80-BE9B-F1AF61CEC076}" type="parTrans" cxnId="{AE9E433C-63CC-4F13-8781-48B987E6085D}">
      <dgm:prSet/>
      <dgm:spPr/>
      <dgm:t>
        <a:bodyPr/>
        <a:lstStyle/>
        <a:p>
          <a:pPr latinLnBrk="1"/>
          <a:endParaRPr lang="ko-KR" altLang="en-US"/>
        </a:p>
      </dgm:t>
    </dgm:pt>
    <dgm:pt modelId="{4227FD37-E4F9-41B5-B688-4E5144F15D19}" type="sibTrans" cxnId="{AE9E433C-63CC-4F13-8781-48B987E6085D}">
      <dgm:prSet/>
      <dgm:spPr/>
      <dgm:t>
        <a:bodyPr/>
        <a:lstStyle/>
        <a:p>
          <a:pPr latinLnBrk="1"/>
          <a:endParaRPr lang="ko-KR" altLang="en-US"/>
        </a:p>
      </dgm:t>
    </dgm:pt>
    <dgm:pt modelId="{A2C9F0B3-7140-4FF1-8915-2D8ED58EC17C}">
      <dgm:prSet phldrT="[텍스트]"/>
      <dgm:spPr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</dgm:spPr>
      <dgm:t>
        <a:bodyPr/>
        <a:lstStyle/>
        <a:p>
          <a:pPr latinLnBrk="1"/>
          <a:r>
            <a:rPr lang="en-US" b="1" dirty="0"/>
            <a:t>3. Mockito Argument Matcher </a:t>
          </a:r>
          <a:r>
            <a:rPr lang="ko-KR" altLang="en-US" b="1" dirty="0"/>
            <a:t>오류 </a:t>
          </a:r>
          <a:endParaRPr lang="ko-KR" altLang="en-US" dirty="0"/>
        </a:p>
      </dgm:t>
    </dgm:pt>
    <dgm:pt modelId="{E3AC15BA-3BDF-4275-821A-2D38C71863FD}" type="parTrans" cxnId="{FBA2B0C6-3F96-40B8-AD4D-986AE3E6FE54}">
      <dgm:prSet/>
      <dgm:spPr/>
      <dgm:t>
        <a:bodyPr/>
        <a:lstStyle/>
        <a:p>
          <a:pPr latinLnBrk="1"/>
          <a:endParaRPr lang="ko-KR" altLang="en-US"/>
        </a:p>
      </dgm:t>
    </dgm:pt>
    <dgm:pt modelId="{0DDEF9EC-7BF5-4AAE-8EEA-F1F311CB2D31}" type="sibTrans" cxnId="{FBA2B0C6-3F96-40B8-AD4D-986AE3E6FE54}">
      <dgm:prSet/>
      <dgm:spPr/>
      <dgm:t>
        <a:bodyPr/>
        <a:lstStyle/>
        <a:p>
          <a:pPr latinLnBrk="1"/>
          <a:endParaRPr lang="ko-KR" altLang="en-US"/>
        </a:p>
      </dgm:t>
    </dgm:pt>
    <dgm:pt modelId="{BC460181-620E-4F6C-8ACE-AE9BE743DFC7}">
      <dgm:prSet phldrT="[텍스트]"/>
      <dgm:spPr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</dgm:spPr>
      <dgm:t>
        <a:bodyPr/>
        <a:lstStyle/>
        <a:p>
          <a:pPr latinLnBrk="1"/>
          <a:r>
            <a:rPr lang="en-US" altLang="ko-KR" dirty="0" err="1"/>
            <a:t>mockMvc</a:t>
          </a:r>
          <a:r>
            <a:rPr lang="en-US" altLang="ko-KR" dirty="0"/>
            <a:t> -&gt; `.with(</a:t>
          </a:r>
          <a:r>
            <a:rPr lang="en-US" altLang="ko-KR" dirty="0" err="1"/>
            <a:t>SecurityMockMvcRequestPostProcessors.csrf</a:t>
          </a:r>
          <a:r>
            <a:rPr lang="en-US" altLang="ko-KR" dirty="0"/>
            <a:t>())` </a:t>
          </a:r>
          <a:r>
            <a:rPr lang="ko-KR" altLang="en-US" dirty="0"/>
            <a:t>추가</a:t>
          </a:r>
        </a:p>
      </dgm:t>
    </dgm:pt>
    <dgm:pt modelId="{6ADAD0D3-2163-442A-9C34-52ADC0EEF633}" type="parTrans" cxnId="{D8E4DDE2-417E-4527-93D9-F9C982CEE3BB}">
      <dgm:prSet/>
      <dgm:spPr/>
      <dgm:t>
        <a:bodyPr/>
        <a:lstStyle/>
        <a:p>
          <a:pPr latinLnBrk="1"/>
          <a:endParaRPr lang="ko-KR" altLang="en-US"/>
        </a:p>
      </dgm:t>
    </dgm:pt>
    <dgm:pt modelId="{11E78B41-75F1-4BB9-BD53-8776BAFB9323}" type="sibTrans" cxnId="{D8E4DDE2-417E-4527-93D9-F9C982CEE3BB}">
      <dgm:prSet/>
      <dgm:spPr/>
      <dgm:t>
        <a:bodyPr/>
        <a:lstStyle/>
        <a:p>
          <a:pPr latinLnBrk="1"/>
          <a:endParaRPr lang="ko-KR" altLang="en-US"/>
        </a:p>
      </dgm:t>
    </dgm:pt>
    <dgm:pt modelId="{17D27A07-2664-4C63-A083-8B56A5C1B781}">
      <dgm:prSet phldrT="[텍스트]"/>
      <dgm:spPr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</dgm:spPr>
      <dgm:t>
        <a:bodyPr/>
        <a:lstStyle/>
        <a:p>
          <a:pPr latinLnBrk="1"/>
          <a:r>
            <a:rPr lang="en-US" altLang="ko-KR" dirty="0"/>
            <a:t>Class -&gt; @AutoConfigureMockMvc(addFilters = false) / Method -&gt; @WithMockUser(“username”) </a:t>
          </a:r>
          <a:r>
            <a:rPr lang="ko-KR" altLang="en-US" dirty="0"/>
            <a:t>추가</a:t>
          </a:r>
        </a:p>
      </dgm:t>
    </dgm:pt>
    <dgm:pt modelId="{219FF15A-02A1-441A-9CB7-00B746D41B2A}" type="parTrans" cxnId="{40BD6B82-B5D5-4D43-B09F-62D8FE837D95}">
      <dgm:prSet/>
      <dgm:spPr/>
      <dgm:t>
        <a:bodyPr/>
        <a:lstStyle/>
        <a:p>
          <a:pPr latinLnBrk="1"/>
          <a:endParaRPr lang="ko-KR" altLang="en-US"/>
        </a:p>
      </dgm:t>
    </dgm:pt>
    <dgm:pt modelId="{4D23CEE3-8B77-437B-A417-FA477E28526D}" type="sibTrans" cxnId="{40BD6B82-B5D5-4D43-B09F-62D8FE837D95}">
      <dgm:prSet/>
      <dgm:spPr/>
      <dgm:t>
        <a:bodyPr/>
        <a:lstStyle/>
        <a:p>
          <a:pPr latinLnBrk="1"/>
          <a:endParaRPr lang="ko-KR" altLang="en-US"/>
        </a:p>
      </dgm:t>
    </dgm:pt>
    <dgm:pt modelId="{E182D41E-A9A0-4C0A-BAE2-A4F4EBB9F10F}">
      <dgm:prSet phldrT="[텍스트]"/>
      <dgm:spPr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</dgm:spPr>
      <dgm:t>
        <a:bodyPr/>
        <a:lstStyle/>
        <a:p>
          <a:pPr latinLnBrk="1"/>
          <a:r>
            <a:rPr lang="ko-KR" altLang="en-US" dirty="0"/>
            <a:t>도메인 설정</a:t>
          </a:r>
        </a:p>
      </dgm:t>
    </dgm:pt>
    <dgm:pt modelId="{0F245B91-16CC-496E-A3F2-1432D6EE65F5}" type="parTrans" cxnId="{CF464515-39C2-40A4-B028-B2892C6B914D}">
      <dgm:prSet/>
      <dgm:spPr/>
      <dgm:t>
        <a:bodyPr/>
        <a:lstStyle/>
        <a:p>
          <a:pPr latinLnBrk="1"/>
          <a:endParaRPr lang="ko-KR" altLang="en-US"/>
        </a:p>
      </dgm:t>
    </dgm:pt>
    <dgm:pt modelId="{ECEF8931-9834-4EF6-9B6B-A62C3FE6F1DE}" type="sibTrans" cxnId="{CF464515-39C2-40A4-B028-B2892C6B914D}">
      <dgm:prSet/>
      <dgm:spPr/>
      <dgm:t>
        <a:bodyPr/>
        <a:lstStyle/>
        <a:p>
          <a:pPr latinLnBrk="1"/>
          <a:endParaRPr lang="ko-KR" altLang="en-US"/>
        </a:p>
      </dgm:t>
    </dgm:pt>
    <dgm:pt modelId="{D0CB3BE4-6F65-49BD-9166-29CB5CF0C6E4}">
      <dgm:prSet phldrT="[텍스트]"/>
      <dgm:spPr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</dgm:spPr>
      <dgm:t>
        <a:bodyPr/>
        <a:lstStyle/>
        <a:p>
          <a:pPr latinLnBrk="1"/>
          <a:r>
            <a:rPr lang="en-US" altLang="ko-KR" dirty="0"/>
            <a:t>Jar -&gt; </a:t>
          </a:r>
          <a:r>
            <a:rPr lang="en-US" altLang="ko-KR" dirty="0" err="1"/>
            <a:t>build.gradle</a:t>
          </a:r>
          <a:r>
            <a:rPr lang="en-US" altLang="ko-KR" dirty="0"/>
            <a:t> </a:t>
          </a:r>
          <a:r>
            <a:rPr lang="ko-KR" altLang="en-US" dirty="0"/>
            <a:t>수정</a:t>
          </a:r>
        </a:p>
      </dgm:t>
    </dgm:pt>
    <dgm:pt modelId="{130E9A73-15D7-4DF9-B5B1-C09C11D10E3F}" type="parTrans" cxnId="{1AE4DE0F-F6D7-46DA-B005-47AC3844FACB}">
      <dgm:prSet/>
      <dgm:spPr/>
      <dgm:t>
        <a:bodyPr/>
        <a:lstStyle/>
        <a:p>
          <a:pPr latinLnBrk="1"/>
          <a:endParaRPr lang="ko-KR" altLang="en-US"/>
        </a:p>
      </dgm:t>
    </dgm:pt>
    <dgm:pt modelId="{E9DFDEA3-6166-4CFA-A869-7D6C068C15F8}" type="sibTrans" cxnId="{1AE4DE0F-F6D7-46DA-B005-47AC3844FACB}">
      <dgm:prSet/>
      <dgm:spPr/>
      <dgm:t>
        <a:bodyPr/>
        <a:lstStyle/>
        <a:p>
          <a:pPr latinLnBrk="1"/>
          <a:endParaRPr lang="ko-KR" altLang="en-US"/>
        </a:p>
      </dgm:t>
    </dgm:pt>
    <dgm:pt modelId="{870CDECE-0E31-4EBA-A490-2329E4103743}" type="pres">
      <dgm:prSet presAssocID="{277D69E9-775F-49E8-B94D-3850F23D84A9}" presName="linear" presStyleCnt="0">
        <dgm:presLayoutVars>
          <dgm:animLvl val="lvl"/>
          <dgm:resizeHandles val="exact"/>
        </dgm:presLayoutVars>
      </dgm:prSet>
      <dgm:spPr/>
    </dgm:pt>
    <dgm:pt modelId="{F841BE2C-8F68-446C-B588-D445D2EFE943}" type="pres">
      <dgm:prSet presAssocID="{8A4F4ED7-5878-4246-9935-B702118DF59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40219F1-A3CD-4C42-9AEA-01CA3B15D2F7}" type="pres">
      <dgm:prSet presAssocID="{8A4F4ED7-5878-4246-9935-B702118DF598}" presName="childText" presStyleLbl="revTx" presStyleIdx="0" presStyleCnt="2">
        <dgm:presLayoutVars>
          <dgm:bulletEnabled val="1"/>
        </dgm:presLayoutVars>
      </dgm:prSet>
      <dgm:spPr/>
    </dgm:pt>
    <dgm:pt modelId="{59417A4D-C990-415F-A2D8-C0A5D0B70137}" type="pres">
      <dgm:prSet presAssocID="{74EB8F58-908C-4923-BF57-29444B94AE7F}" presName="parentText" presStyleLbl="node1" presStyleIdx="1" presStyleCnt="3" custLinFactNeighborX="121" custLinFactNeighborY="298">
        <dgm:presLayoutVars>
          <dgm:chMax val="0"/>
          <dgm:bulletEnabled val="1"/>
        </dgm:presLayoutVars>
      </dgm:prSet>
      <dgm:spPr/>
    </dgm:pt>
    <dgm:pt modelId="{09F29C32-CD82-47CB-BE66-E898303F58ED}" type="pres">
      <dgm:prSet presAssocID="{74EB8F58-908C-4923-BF57-29444B94AE7F}" presName="childText" presStyleLbl="revTx" presStyleIdx="1" presStyleCnt="2">
        <dgm:presLayoutVars>
          <dgm:bulletEnabled val="1"/>
        </dgm:presLayoutVars>
      </dgm:prSet>
      <dgm:spPr/>
    </dgm:pt>
    <dgm:pt modelId="{B2EE14DE-29ED-4D81-9A37-73AE26001735}" type="pres">
      <dgm:prSet presAssocID="{A2C9F0B3-7140-4FF1-8915-2D8ED58EC17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AE4DE0F-F6D7-46DA-B005-47AC3844FACB}" srcId="{74EB8F58-908C-4923-BF57-29444B94AE7F}" destId="{D0CB3BE4-6F65-49BD-9166-29CB5CF0C6E4}" srcOrd="1" destOrd="0" parTransId="{130E9A73-15D7-4DF9-B5B1-C09C11D10E3F}" sibTransId="{E9DFDEA3-6166-4CFA-A869-7D6C068C15F8}"/>
    <dgm:cxn modelId="{CF464515-39C2-40A4-B028-B2892C6B914D}" srcId="{74EB8F58-908C-4923-BF57-29444B94AE7F}" destId="{E182D41E-A9A0-4C0A-BAE2-A4F4EBB9F10F}" srcOrd="0" destOrd="0" parTransId="{0F245B91-16CC-496E-A3F2-1432D6EE65F5}" sibTransId="{ECEF8931-9834-4EF6-9B6B-A62C3FE6F1DE}"/>
    <dgm:cxn modelId="{46984E1D-70DD-4686-A957-B762F16F617E}" type="presOf" srcId="{277D69E9-775F-49E8-B94D-3850F23D84A9}" destId="{870CDECE-0E31-4EBA-A490-2329E4103743}" srcOrd="0" destOrd="0" presId="urn:microsoft.com/office/officeart/2005/8/layout/vList2"/>
    <dgm:cxn modelId="{C880002E-D9BB-4920-A259-06E6F76F679D}" type="presOf" srcId="{D0CB3BE4-6F65-49BD-9166-29CB5CF0C6E4}" destId="{09F29C32-CD82-47CB-BE66-E898303F58ED}" srcOrd="0" destOrd="1" presId="urn:microsoft.com/office/officeart/2005/8/layout/vList2"/>
    <dgm:cxn modelId="{AE9E433C-63CC-4F13-8781-48B987E6085D}" srcId="{277D69E9-775F-49E8-B94D-3850F23D84A9}" destId="{74EB8F58-908C-4923-BF57-29444B94AE7F}" srcOrd="1" destOrd="0" parTransId="{7200EB90-CF73-4E80-BE9B-F1AF61CEC076}" sibTransId="{4227FD37-E4F9-41B5-B688-4E5144F15D19}"/>
    <dgm:cxn modelId="{09A72B4B-545F-4B31-BE6E-90EA4B46DED0}" type="presOf" srcId="{E182D41E-A9A0-4C0A-BAE2-A4F4EBB9F10F}" destId="{09F29C32-CD82-47CB-BE66-E898303F58ED}" srcOrd="0" destOrd="0" presId="urn:microsoft.com/office/officeart/2005/8/layout/vList2"/>
    <dgm:cxn modelId="{FD3F7B73-91E4-4E90-A464-B190786FC304}" type="presOf" srcId="{17D27A07-2664-4C63-A083-8B56A5C1B781}" destId="{B40219F1-A3CD-4C42-9AEA-01CA3B15D2F7}" srcOrd="0" destOrd="1" presId="urn:microsoft.com/office/officeart/2005/8/layout/vList2"/>
    <dgm:cxn modelId="{40BD6B82-B5D5-4D43-B09F-62D8FE837D95}" srcId="{8A4F4ED7-5878-4246-9935-B702118DF598}" destId="{17D27A07-2664-4C63-A083-8B56A5C1B781}" srcOrd="1" destOrd="0" parTransId="{219FF15A-02A1-441A-9CB7-00B746D41B2A}" sibTransId="{4D23CEE3-8B77-437B-A417-FA477E28526D}"/>
    <dgm:cxn modelId="{4B89C0A8-6EA4-4FEE-85D8-3C14898AE1A7}" srcId="{277D69E9-775F-49E8-B94D-3850F23D84A9}" destId="{8A4F4ED7-5878-4246-9935-B702118DF598}" srcOrd="0" destOrd="0" parTransId="{D3FE62CA-BDAA-479E-BC7C-8E35044112B7}" sibTransId="{6BCD4A3D-510E-4AE0-9628-E73E0F3E17FA}"/>
    <dgm:cxn modelId="{22527DB9-BA15-400B-93E7-80886645EB97}" type="presOf" srcId="{A2C9F0B3-7140-4FF1-8915-2D8ED58EC17C}" destId="{B2EE14DE-29ED-4D81-9A37-73AE26001735}" srcOrd="0" destOrd="0" presId="urn:microsoft.com/office/officeart/2005/8/layout/vList2"/>
    <dgm:cxn modelId="{D9010DBD-385C-4F74-A25C-A57F787AFD37}" type="presOf" srcId="{74EB8F58-908C-4923-BF57-29444B94AE7F}" destId="{59417A4D-C990-415F-A2D8-C0A5D0B70137}" srcOrd="0" destOrd="0" presId="urn:microsoft.com/office/officeart/2005/8/layout/vList2"/>
    <dgm:cxn modelId="{FBA2B0C6-3F96-40B8-AD4D-986AE3E6FE54}" srcId="{277D69E9-775F-49E8-B94D-3850F23D84A9}" destId="{A2C9F0B3-7140-4FF1-8915-2D8ED58EC17C}" srcOrd="2" destOrd="0" parTransId="{E3AC15BA-3BDF-4275-821A-2D38C71863FD}" sibTransId="{0DDEF9EC-7BF5-4AAE-8EEA-F1F311CB2D31}"/>
    <dgm:cxn modelId="{D54545CB-8035-4532-B4FA-B5252EC2A35F}" type="presOf" srcId="{BC460181-620E-4F6C-8ACE-AE9BE743DFC7}" destId="{B40219F1-A3CD-4C42-9AEA-01CA3B15D2F7}" srcOrd="0" destOrd="0" presId="urn:microsoft.com/office/officeart/2005/8/layout/vList2"/>
    <dgm:cxn modelId="{D8E4DDE2-417E-4527-93D9-F9C982CEE3BB}" srcId="{8A4F4ED7-5878-4246-9935-B702118DF598}" destId="{BC460181-620E-4F6C-8ACE-AE9BE743DFC7}" srcOrd="0" destOrd="0" parTransId="{6ADAD0D3-2163-442A-9C34-52ADC0EEF633}" sibTransId="{11E78B41-75F1-4BB9-BD53-8776BAFB9323}"/>
    <dgm:cxn modelId="{6576B6FE-C831-408D-943D-80F7A3642976}" type="presOf" srcId="{8A4F4ED7-5878-4246-9935-B702118DF598}" destId="{F841BE2C-8F68-446C-B588-D445D2EFE943}" srcOrd="0" destOrd="0" presId="urn:microsoft.com/office/officeart/2005/8/layout/vList2"/>
    <dgm:cxn modelId="{E86186BF-5CBF-4E80-82E4-BE81FF54A08A}" type="presParOf" srcId="{870CDECE-0E31-4EBA-A490-2329E4103743}" destId="{F841BE2C-8F68-446C-B588-D445D2EFE943}" srcOrd="0" destOrd="0" presId="urn:microsoft.com/office/officeart/2005/8/layout/vList2"/>
    <dgm:cxn modelId="{D543D163-4A11-4767-8B16-B19B09674D1B}" type="presParOf" srcId="{870CDECE-0E31-4EBA-A490-2329E4103743}" destId="{B40219F1-A3CD-4C42-9AEA-01CA3B15D2F7}" srcOrd="1" destOrd="0" presId="urn:microsoft.com/office/officeart/2005/8/layout/vList2"/>
    <dgm:cxn modelId="{7E4F83C4-AD96-40B1-AFCA-D1A9D5075E93}" type="presParOf" srcId="{870CDECE-0E31-4EBA-A490-2329E4103743}" destId="{59417A4D-C990-415F-A2D8-C0A5D0B70137}" srcOrd="2" destOrd="0" presId="urn:microsoft.com/office/officeart/2005/8/layout/vList2"/>
    <dgm:cxn modelId="{22F9EC45-CE9E-4A93-A508-8148EC7E5E22}" type="presParOf" srcId="{870CDECE-0E31-4EBA-A490-2329E4103743}" destId="{09F29C32-CD82-47CB-BE66-E898303F58ED}" srcOrd="3" destOrd="0" presId="urn:microsoft.com/office/officeart/2005/8/layout/vList2"/>
    <dgm:cxn modelId="{9CAC04AC-CB53-456D-ADA8-95A44AAF7C93}" type="presParOf" srcId="{870CDECE-0E31-4EBA-A490-2329E4103743}" destId="{B2EE14DE-29ED-4D81-9A37-73AE26001735}" srcOrd="4" destOrd="0" presId="urn:microsoft.com/office/officeart/2005/8/layout/vList2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7D69E9-775F-49E8-B94D-3850F23D84A9}" type="doc">
      <dgm:prSet loTypeId="urn:microsoft.com/office/officeart/2005/8/layout/vList2" loCatId="list" qsTypeId="urn:microsoft.com/office/officeart/2005/8/quickstyle/3d2" qsCatId="3D" csTypeId="urn:microsoft.com/office/officeart/2005/8/colors/accent3_1" csCatId="accent3" phldr="1"/>
      <dgm:spPr/>
      <dgm:t>
        <a:bodyPr/>
        <a:lstStyle/>
        <a:p>
          <a:pPr latinLnBrk="1"/>
          <a:endParaRPr lang="ko-KR" altLang="en-US"/>
        </a:p>
      </dgm:t>
    </dgm:pt>
    <dgm:pt modelId="{F869625F-2FDB-4507-B0B6-4C77418910B8}">
      <dgm:prSet phldrT="[텍스트]" custT="1"/>
      <dgm:spPr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</dgm:spPr>
      <dgm:t>
        <a:bodyPr/>
        <a:lstStyle/>
        <a:p>
          <a:pPr latinLnBrk="1"/>
          <a:r>
            <a:rPr lang="en-US" altLang="ko-KR" sz="2400" b="1" dirty="0"/>
            <a:t>4. Spring Mockito when() </a:t>
          </a:r>
          <a:r>
            <a:rPr lang="ko-KR" altLang="en-US" sz="2400" b="1" dirty="0"/>
            <a:t>메서드 바디가 비어 있는 문제</a:t>
          </a:r>
          <a:endParaRPr lang="ko-KR" altLang="en-US" sz="2400" dirty="0"/>
        </a:p>
      </dgm:t>
    </dgm:pt>
    <dgm:pt modelId="{DB16B270-6E03-44D7-BB6F-DC299DBB1A98}" type="parTrans" cxnId="{ADDEAA46-08DC-45B6-80CC-128219C0740F}">
      <dgm:prSet/>
      <dgm:spPr/>
      <dgm:t>
        <a:bodyPr/>
        <a:lstStyle/>
        <a:p>
          <a:pPr latinLnBrk="1"/>
          <a:endParaRPr lang="ko-KR" altLang="en-US"/>
        </a:p>
      </dgm:t>
    </dgm:pt>
    <dgm:pt modelId="{2FEBBCD6-E713-426B-B3E2-59649297ACBF}" type="sibTrans" cxnId="{ADDEAA46-08DC-45B6-80CC-128219C0740F}">
      <dgm:prSet/>
      <dgm:spPr/>
      <dgm:t>
        <a:bodyPr/>
        <a:lstStyle/>
        <a:p>
          <a:pPr latinLnBrk="1"/>
          <a:endParaRPr lang="ko-KR" altLang="en-US"/>
        </a:p>
      </dgm:t>
    </dgm:pt>
    <dgm:pt modelId="{4DA98CCB-8E75-45D0-A64A-513208EDEAA1}">
      <dgm:prSet phldrT="[텍스트]" custT="1"/>
      <dgm:spPr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</dgm:spPr>
      <dgm:t>
        <a:bodyPr/>
        <a:lstStyle/>
        <a:p>
          <a:pPr latinLnBrk="1"/>
          <a:r>
            <a:rPr lang="en-US" altLang="ko-KR" sz="2400" b="1" dirty="0"/>
            <a:t>5. Test </a:t>
          </a:r>
          <a:r>
            <a:rPr lang="ko-KR" altLang="en-US" sz="2400" b="1" dirty="0"/>
            <a:t>코드 작성 및 </a:t>
          </a:r>
          <a:r>
            <a:rPr lang="en-US" altLang="ko-KR" sz="2400" b="1" dirty="0"/>
            <a:t>GitHub Action</a:t>
          </a:r>
          <a:r>
            <a:rPr lang="ko-KR" altLang="en-US" sz="2400" b="1" dirty="0"/>
            <a:t>에 적용을 위한 트러블 슈팅 </a:t>
          </a:r>
          <a:endParaRPr lang="ko-KR" altLang="en-US" sz="2400" dirty="0"/>
        </a:p>
      </dgm:t>
    </dgm:pt>
    <dgm:pt modelId="{37E40AD4-A3B0-4B69-BD20-102574F109AA}" type="parTrans" cxnId="{691D0C6F-DCB7-4E58-8BF5-B9E0DCDEAD66}">
      <dgm:prSet/>
      <dgm:spPr/>
      <dgm:t>
        <a:bodyPr/>
        <a:lstStyle/>
        <a:p>
          <a:pPr latinLnBrk="1"/>
          <a:endParaRPr lang="ko-KR" altLang="en-US"/>
        </a:p>
      </dgm:t>
    </dgm:pt>
    <dgm:pt modelId="{C1DB8309-1081-44E5-A5D4-0AD336F6C47C}" type="sibTrans" cxnId="{691D0C6F-DCB7-4E58-8BF5-B9E0DCDEAD66}">
      <dgm:prSet/>
      <dgm:spPr/>
      <dgm:t>
        <a:bodyPr/>
        <a:lstStyle/>
        <a:p>
          <a:pPr latinLnBrk="1"/>
          <a:endParaRPr lang="ko-KR" altLang="en-US"/>
        </a:p>
      </dgm:t>
    </dgm:pt>
    <dgm:pt modelId="{3605703F-4841-4C2A-B507-947EB58F5EDB}">
      <dgm:prSet phldrT="[텍스트]" custT="1"/>
      <dgm:spPr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</dgm:spPr>
      <dgm:t>
        <a:bodyPr/>
        <a:lstStyle/>
        <a:p>
          <a:pPr latinLnBrk="1"/>
          <a:r>
            <a:rPr lang="en-US" altLang="ko-KR" sz="2400" b="1" dirty="0"/>
            <a:t>6. GitHub Actions </a:t>
          </a:r>
          <a:r>
            <a:rPr lang="ko-KR" altLang="en-US" sz="2400" b="1" dirty="0"/>
            <a:t>워크플로우 오류</a:t>
          </a:r>
          <a:r>
            <a:rPr lang="en-US" altLang="ko-KR" sz="2400" b="1" dirty="0"/>
            <a:t> </a:t>
          </a:r>
          <a:endParaRPr lang="ko-KR" altLang="en-US" sz="2400" b="1" dirty="0"/>
        </a:p>
      </dgm:t>
    </dgm:pt>
    <dgm:pt modelId="{D8EAB924-ACF1-419B-B70A-B615F10AD974}" type="parTrans" cxnId="{84F4440F-61BB-41F6-A950-92A8FA10233E}">
      <dgm:prSet/>
      <dgm:spPr/>
      <dgm:t>
        <a:bodyPr/>
        <a:lstStyle/>
        <a:p>
          <a:pPr latinLnBrk="1"/>
          <a:endParaRPr lang="ko-KR" altLang="en-US"/>
        </a:p>
      </dgm:t>
    </dgm:pt>
    <dgm:pt modelId="{6400B881-4C9E-4A90-BABF-FD0BEE19C27C}" type="sibTrans" cxnId="{84F4440F-61BB-41F6-A950-92A8FA10233E}">
      <dgm:prSet/>
      <dgm:spPr/>
      <dgm:t>
        <a:bodyPr/>
        <a:lstStyle/>
        <a:p>
          <a:pPr latinLnBrk="1"/>
          <a:endParaRPr lang="ko-KR" altLang="en-US"/>
        </a:p>
      </dgm:t>
    </dgm:pt>
    <dgm:pt modelId="{B028DFF0-BE98-4CB8-8566-64026A05320E}">
      <dgm:prSet phldrT="[텍스트]" custT="1"/>
      <dgm:spPr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</dgm:spPr>
      <dgm:t>
        <a:bodyPr/>
        <a:lstStyle/>
        <a:p>
          <a:pPr latinLnBrk="1"/>
          <a:r>
            <a:rPr lang="en-US" altLang="ko-KR" sz="1700" dirty="0"/>
            <a:t>JSON parse error: Cannot construct instance of `</a:t>
          </a:r>
          <a:r>
            <a:rPr lang="en-US" altLang="ko-KR" sz="1700" dirty="0" err="1"/>
            <a:t>com.fanplayground.fanplayground.dto.UserUpdateRequestDto</a:t>
          </a:r>
          <a:r>
            <a:rPr lang="en-US" altLang="ko-KR" sz="1700" dirty="0"/>
            <a:t>` (although at least one Creator exists): cannot deserialize from Object value (no delegate- or property-based Creator)]</a:t>
          </a:r>
          <a:endParaRPr lang="ko-KR" altLang="en-US" sz="1700" dirty="0"/>
        </a:p>
      </dgm:t>
    </dgm:pt>
    <dgm:pt modelId="{6D4E801E-4403-419A-90BD-94C1B277E8D4}" type="parTrans" cxnId="{4D372866-DC4F-4B29-B838-241E6CB15F25}">
      <dgm:prSet/>
      <dgm:spPr/>
      <dgm:t>
        <a:bodyPr/>
        <a:lstStyle/>
        <a:p>
          <a:pPr latinLnBrk="1"/>
          <a:endParaRPr lang="ko-KR" altLang="en-US"/>
        </a:p>
      </dgm:t>
    </dgm:pt>
    <dgm:pt modelId="{4A348861-E3CA-436F-84C3-240A7BC71CB8}" type="sibTrans" cxnId="{4D372866-DC4F-4B29-B838-241E6CB15F25}">
      <dgm:prSet/>
      <dgm:spPr/>
      <dgm:t>
        <a:bodyPr/>
        <a:lstStyle/>
        <a:p>
          <a:pPr latinLnBrk="1"/>
          <a:endParaRPr lang="ko-KR" altLang="en-US"/>
        </a:p>
      </dgm:t>
    </dgm:pt>
    <dgm:pt modelId="{E9758B39-A294-4CEC-B7BC-5C09AF17C780}">
      <dgm:prSet phldrT="[텍스트]" custT="1"/>
      <dgm:spPr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</dgm:spPr>
      <dgm:t>
        <a:bodyPr/>
        <a:lstStyle/>
        <a:p>
          <a:pPr latinLnBrk="1"/>
          <a:r>
            <a:rPr lang="en-US" altLang="ko-KR" sz="2400" b="1" dirty="0"/>
            <a:t>7. </a:t>
          </a:r>
          <a:r>
            <a:rPr lang="en-US" sz="2400" b="1" i="0" dirty="0" err="1"/>
            <a:t>Thymeleaf</a:t>
          </a:r>
          <a:r>
            <a:rPr lang="en-US" sz="2400" b="1" i="0" dirty="0"/>
            <a:t> </a:t>
          </a:r>
          <a:r>
            <a:rPr lang="ko-KR" altLang="en-US" sz="2400" b="1" i="0" dirty="0"/>
            <a:t>템플릿 오류</a:t>
          </a:r>
          <a:endParaRPr lang="ko-KR" altLang="en-US" sz="2400" b="1" dirty="0"/>
        </a:p>
      </dgm:t>
    </dgm:pt>
    <dgm:pt modelId="{0BA8BFCB-A76E-4EF3-960E-7260AA0A7850}" type="parTrans" cxnId="{ABE32034-FCA2-4CBD-9D4B-B7995168D6C8}">
      <dgm:prSet/>
      <dgm:spPr/>
      <dgm:t>
        <a:bodyPr/>
        <a:lstStyle/>
        <a:p>
          <a:pPr latinLnBrk="1"/>
          <a:endParaRPr lang="ko-KR" altLang="en-US"/>
        </a:p>
      </dgm:t>
    </dgm:pt>
    <dgm:pt modelId="{0904E0C4-A15F-4D4B-B8C9-7E68F3621D58}" type="sibTrans" cxnId="{ABE32034-FCA2-4CBD-9D4B-B7995168D6C8}">
      <dgm:prSet/>
      <dgm:spPr/>
      <dgm:t>
        <a:bodyPr/>
        <a:lstStyle/>
        <a:p>
          <a:pPr latinLnBrk="1"/>
          <a:endParaRPr lang="ko-KR" altLang="en-US"/>
        </a:p>
      </dgm:t>
    </dgm:pt>
    <dgm:pt modelId="{9E7BF5A4-C9E1-48C2-8848-FE2E161E8E0D}">
      <dgm:prSet phldrT="[텍스트]" custT="1"/>
      <dgm:spPr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</dgm:spPr>
      <dgm:t>
        <a:bodyPr/>
        <a:lstStyle/>
        <a:p>
          <a:pPr latinLnBrk="1"/>
          <a:r>
            <a:rPr lang="en-US" altLang="ko-KR" sz="1700" dirty="0"/>
            <a:t>Error resolving template [/], template might not exist or might not be accessible by any of the configured Template Resolvers</a:t>
          </a:r>
          <a:endParaRPr lang="ko-KR" altLang="en-US" sz="1700" b="1" dirty="0"/>
        </a:p>
      </dgm:t>
    </dgm:pt>
    <dgm:pt modelId="{32C09748-DB41-43AD-8449-153ECB156723}" type="parTrans" cxnId="{E36BAD07-E491-4800-AD7E-880CD7E56C4C}">
      <dgm:prSet/>
      <dgm:spPr/>
      <dgm:t>
        <a:bodyPr/>
        <a:lstStyle/>
        <a:p>
          <a:pPr latinLnBrk="1"/>
          <a:endParaRPr lang="ko-KR" altLang="en-US"/>
        </a:p>
      </dgm:t>
    </dgm:pt>
    <dgm:pt modelId="{0521863E-9F78-40DF-BC86-8AF3F5F20E3D}" type="sibTrans" cxnId="{E36BAD07-E491-4800-AD7E-880CD7E56C4C}">
      <dgm:prSet/>
      <dgm:spPr/>
      <dgm:t>
        <a:bodyPr/>
        <a:lstStyle/>
        <a:p>
          <a:pPr latinLnBrk="1"/>
          <a:endParaRPr lang="ko-KR" altLang="en-US"/>
        </a:p>
      </dgm:t>
    </dgm:pt>
    <dgm:pt modelId="{870CDECE-0E31-4EBA-A490-2329E4103743}" type="pres">
      <dgm:prSet presAssocID="{277D69E9-775F-49E8-B94D-3850F23D84A9}" presName="linear" presStyleCnt="0">
        <dgm:presLayoutVars>
          <dgm:animLvl val="lvl"/>
          <dgm:resizeHandles val="exact"/>
        </dgm:presLayoutVars>
      </dgm:prSet>
      <dgm:spPr/>
    </dgm:pt>
    <dgm:pt modelId="{F4B332F7-908F-4F07-BD68-48DFFFF1B58A}" type="pres">
      <dgm:prSet presAssocID="{F869625F-2FDB-4507-B0B6-4C77418910B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3396203-61A6-4830-89C5-AB51365AB6F7}" type="pres">
      <dgm:prSet presAssocID="{2FEBBCD6-E713-426B-B3E2-59649297ACBF}" presName="spacer" presStyleCnt="0"/>
      <dgm:spPr/>
    </dgm:pt>
    <dgm:pt modelId="{7D7B6F29-A228-45DE-A767-B16F4130A523}" type="pres">
      <dgm:prSet presAssocID="{4DA98CCB-8E75-45D0-A64A-513208EDEAA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B1157E9-02CA-4348-8ACF-0639DB62AE28}" type="pres">
      <dgm:prSet presAssocID="{4DA98CCB-8E75-45D0-A64A-513208EDEAA1}" presName="childText" presStyleLbl="revTx" presStyleIdx="0" presStyleCnt="2">
        <dgm:presLayoutVars>
          <dgm:bulletEnabled val="1"/>
        </dgm:presLayoutVars>
      </dgm:prSet>
      <dgm:spPr/>
    </dgm:pt>
    <dgm:pt modelId="{E322ACFB-4929-41D1-B755-A0F1A7F60E88}" type="pres">
      <dgm:prSet presAssocID="{3605703F-4841-4C2A-B507-947EB58F5ED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31C7EB9-9192-4220-8284-082FDFE0850F}" type="pres">
      <dgm:prSet presAssocID="{6400B881-4C9E-4A90-BABF-FD0BEE19C27C}" presName="spacer" presStyleCnt="0"/>
      <dgm:spPr/>
    </dgm:pt>
    <dgm:pt modelId="{BB316021-DCC0-4C2D-8AD2-C6A74AE95BEB}" type="pres">
      <dgm:prSet presAssocID="{E9758B39-A294-4CEC-B7BC-5C09AF17C78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8C9B59A-397E-4723-8DCA-864022DA2BE3}" type="pres">
      <dgm:prSet presAssocID="{E9758B39-A294-4CEC-B7BC-5C09AF17C780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36BAD07-E491-4800-AD7E-880CD7E56C4C}" srcId="{E9758B39-A294-4CEC-B7BC-5C09AF17C780}" destId="{9E7BF5A4-C9E1-48C2-8848-FE2E161E8E0D}" srcOrd="0" destOrd="0" parTransId="{32C09748-DB41-43AD-8449-153ECB156723}" sibTransId="{0521863E-9F78-40DF-BC86-8AF3F5F20E3D}"/>
    <dgm:cxn modelId="{84F4440F-61BB-41F6-A950-92A8FA10233E}" srcId="{277D69E9-775F-49E8-B94D-3850F23D84A9}" destId="{3605703F-4841-4C2A-B507-947EB58F5EDB}" srcOrd="2" destOrd="0" parTransId="{D8EAB924-ACF1-419B-B70A-B615F10AD974}" sibTransId="{6400B881-4C9E-4A90-BABF-FD0BEE19C27C}"/>
    <dgm:cxn modelId="{46984E1D-70DD-4686-A957-B762F16F617E}" type="presOf" srcId="{277D69E9-775F-49E8-B94D-3850F23D84A9}" destId="{870CDECE-0E31-4EBA-A490-2329E4103743}" srcOrd="0" destOrd="0" presId="urn:microsoft.com/office/officeart/2005/8/layout/vList2"/>
    <dgm:cxn modelId="{C1AA882E-1197-4E31-B3A1-CA78EB092638}" type="presOf" srcId="{E9758B39-A294-4CEC-B7BC-5C09AF17C780}" destId="{BB316021-DCC0-4C2D-8AD2-C6A74AE95BEB}" srcOrd="0" destOrd="0" presId="urn:microsoft.com/office/officeart/2005/8/layout/vList2"/>
    <dgm:cxn modelId="{ABE32034-FCA2-4CBD-9D4B-B7995168D6C8}" srcId="{277D69E9-775F-49E8-B94D-3850F23D84A9}" destId="{E9758B39-A294-4CEC-B7BC-5C09AF17C780}" srcOrd="3" destOrd="0" parTransId="{0BA8BFCB-A76E-4EF3-960E-7260AA0A7850}" sibTransId="{0904E0C4-A15F-4D4B-B8C9-7E68F3621D58}"/>
    <dgm:cxn modelId="{4D372866-DC4F-4B29-B838-241E6CB15F25}" srcId="{4DA98CCB-8E75-45D0-A64A-513208EDEAA1}" destId="{B028DFF0-BE98-4CB8-8566-64026A05320E}" srcOrd="0" destOrd="0" parTransId="{6D4E801E-4403-419A-90BD-94C1B277E8D4}" sibTransId="{4A348861-E3CA-436F-84C3-240A7BC71CB8}"/>
    <dgm:cxn modelId="{ADDEAA46-08DC-45B6-80CC-128219C0740F}" srcId="{277D69E9-775F-49E8-B94D-3850F23D84A9}" destId="{F869625F-2FDB-4507-B0B6-4C77418910B8}" srcOrd="0" destOrd="0" parTransId="{DB16B270-6E03-44D7-BB6F-DC299DBB1A98}" sibTransId="{2FEBBCD6-E713-426B-B3E2-59649297ACBF}"/>
    <dgm:cxn modelId="{691D0C6F-DCB7-4E58-8BF5-B9E0DCDEAD66}" srcId="{277D69E9-775F-49E8-B94D-3850F23D84A9}" destId="{4DA98CCB-8E75-45D0-A64A-513208EDEAA1}" srcOrd="1" destOrd="0" parTransId="{37E40AD4-A3B0-4B69-BD20-102574F109AA}" sibTransId="{C1DB8309-1081-44E5-A5D4-0AD336F6C47C}"/>
    <dgm:cxn modelId="{7B406F7E-C6BD-4D5B-AACC-6F0684E4BADA}" type="presOf" srcId="{B028DFF0-BE98-4CB8-8566-64026A05320E}" destId="{7B1157E9-02CA-4348-8ACF-0639DB62AE28}" srcOrd="0" destOrd="0" presId="urn:microsoft.com/office/officeart/2005/8/layout/vList2"/>
    <dgm:cxn modelId="{0E0C0083-DF3E-4F1D-8C96-7B1CE3AC1BAF}" type="presOf" srcId="{9E7BF5A4-C9E1-48C2-8848-FE2E161E8E0D}" destId="{E8C9B59A-397E-4723-8DCA-864022DA2BE3}" srcOrd="0" destOrd="0" presId="urn:microsoft.com/office/officeart/2005/8/layout/vList2"/>
    <dgm:cxn modelId="{EFFCAF86-4FC1-44F7-B112-40F7C4EEB389}" type="presOf" srcId="{F869625F-2FDB-4507-B0B6-4C77418910B8}" destId="{F4B332F7-908F-4F07-BD68-48DFFFF1B58A}" srcOrd="0" destOrd="0" presId="urn:microsoft.com/office/officeart/2005/8/layout/vList2"/>
    <dgm:cxn modelId="{931EC488-ED74-4628-8F37-8F284A415CAA}" type="presOf" srcId="{3605703F-4841-4C2A-B507-947EB58F5EDB}" destId="{E322ACFB-4929-41D1-B755-A0F1A7F60E88}" srcOrd="0" destOrd="0" presId="urn:microsoft.com/office/officeart/2005/8/layout/vList2"/>
    <dgm:cxn modelId="{72D7648E-06F6-40B9-8907-2C9CB17D118E}" type="presOf" srcId="{4DA98CCB-8E75-45D0-A64A-513208EDEAA1}" destId="{7D7B6F29-A228-45DE-A767-B16F4130A523}" srcOrd="0" destOrd="0" presId="urn:microsoft.com/office/officeart/2005/8/layout/vList2"/>
    <dgm:cxn modelId="{F2DF0062-67BE-4324-9E72-DA4459F354D9}" type="presParOf" srcId="{870CDECE-0E31-4EBA-A490-2329E4103743}" destId="{F4B332F7-908F-4F07-BD68-48DFFFF1B58A}" srcOrd="0" destOrd="0" presId="urn:microsoft.com/office/officeart/2005/8/layout/vList2"/>
    <dgm:cxn modelId="{8013C1D0-7A85-48F2-A626-18F836643D5C}" type="presParOf" srcId="{870CDECE-0E31-4EBA-A490-2329E4103743}" destId="{D3396203-61A6-4830-89C5-AB51365AB6F7}" srcOrd="1" destOrd="0" presId="urn:microsoft.com/office/officeart/2005/8/layout/vList2"/>
    <dgm:cxn modelId="{867ECA13-8EBF-4A49-A306-F019EFDBD85B}" type="presParOf" srcId="{870CDECE-0E31-4EBA-A490-2329E4103743}" destId="{7D7B6F29-A228-45DE-A767-B16F4130A523}" srcOrd="2" destOrd="0" presId="urn:microsoft.com/office/officeart/2005/8/layout/vList2"/>
    <dgm:cxn modelId="{343C1BFB-1F6B-46CF-9A53-D0DAE77C0416}" type="presParOf" srcId="{870CDECE-0E31-4EBA-A490-2329E4103743}" destId="{7B1157E9-02CA-4348-8ACF-0639DB62AE28}" srcOrd="3" destOrd="0" presId="urn:microsoft.com/office/officeart/2005/8/layout/vList2"/>
    <dgm:cxn modelId="{FA9CCAEF-9C4E-48E5-9F85-D0999579BFCE}" type="presParOf" srcId="{870CDECE-0E31-4EBA-A490-2329E4103743}" destId="{E322ACFB-4929-41D1-B755-A0F1A7F60E88}" srcOrd="4" destOrd="0" presId="urn:microsoft.com/office/officeart/2005/8/layout/vList2"/>
    <dgm:cxn modelId="{FE5DACB0-4DF9-4942-B022-30A479DABA70}" type="presParOf" srcId="{870CDECE-0E31-4EBA-A490-2329E4103743}" destId="{531C7EB9-9192-4220-8284-082FDFE0850F}" srcOrd="5" destOrd="0" presId="urn:microsoft.com/office/officeart/2005/8/layout/vList2"/>
    <dgm:cxn modelId="{D6E3A248-BD2E-49EC-B3DC-EA2D053499DA}" type="presParOf" srcId="{870CDECE-0E31-4EBA-A490-2329E4103743}" destId="{BB316021-DCC0-4C2D-8AD2-C6A74AE95BEB}" srcOrd="6" destOrd="0" presId="urn:microsoft.com/office/officeart/2005/8/layout/vList2"/>
    <dgm:cxn modelId="{5062D224-FD57-4145-9CF8-0D5BDEDDF17E}" type="presParOf" srcId="{870CDECE-0E31-4EBA-A490-2329E4103743}" destId="{E8C9B59A-397E-4723-8DCA-864022DA2BE3}" srcOrd="7" destOrd="0" presId="urn:microsoft.com/office/officeart/2005/8/layout/vList2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1BE2C-8F68-446C-B588-D445D2EFE943}">
      <dsp:nvSpPr>
        <dsp:cNvPr id="0" name=""/>
        <dsp:cNvSpPr/>
      </dsp:nvSpPr>
      <dsp:spPr>
        <a:xfrm>
          <a:off x="0" y="216269"/>
          <a:ext cx="9661140" cy="7441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 dirty="0"/>
            <a:t>1. </a:t>
          </a:r>
          <a:r>
            <a:rPr lang="en-US" altLang="ko-KR" sz="2400" b="1" kern="1200" dirty="0" err="1"/>
            <a:t>SpringBoot</a:t>
          </a:r>
          <a:r>
            <a:rPr lang="ko-KR" altLang="en-US" sz="2400" b="1" kern="1200" dirty="0"/>
            <a:t>에서 </a:t>
          </a:r>
          <a:r>
            <a:rPr lang="en-US" altLang="ko-KR" sz="2400" b="1" kern="1200" dirty="0"/>
            <a:t>Controller </a:t>
          </a:r>
          <a:r>
            <a:rPr lang="ko-KR" altLang="en-US" sz="2400" b="1" kern="1200" dirty="0"/>
            <a:t>인증 에러 트러블 슈팅 </a:t>
          </a:r>
          <a:r>
            <a:rPr lang="en-US" altLang="ko-KR" sz="2400" b="1" kern="1200" dirty="0"/>
            <a:t>( Error 403, 401 ) </a:t>
          </a:r>
          <a:endParaRPr lang="ko-KR" altLang="en-US" sz="2400" kern="1200" dirty="0"/>
        </a:p>
      </dsp:txBody>
      <dsp:txXfrm>
        <a:off x="36325" y="252594"/>
        <a:ext cx="9588490" cy="671470"/>
      </dsp:txXfrm>
    </dsp:sp>
    <dsp:sp modelId="{B40219F1-A3CD-4C42-9AEA-01CA3B15D2F7}">
      <dsp:nvSpPr>
        <dsp:cNvPr id="0" name=""/>
        <dsp:cNvSpPr/>
      </dsp:nvSpPr>
      <dsp:spPr>
        <a:xfrm>
          <a:off x="0" y="960389"/>
          <a:ext cx="9661140" cy="1291680"/>
        </a:xfrm>
        <a:prstGeom prst="rect">
          <a:avLst/>
        </a:prstGeom>
        <a:noFill/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741" tIns="30480" rIns="170688" bIns="30480" numCol="1" spcCol="1270" anchor="t" anchorCtr="0">
          <a:noAutofit/>
        </a:bodyPr>
        <a:lstStyle/>
        <a:p>
          <a:pPr marL="171450" lvl="1" indent="-171450" algn="l" defTabSz="84455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ko-KR" sz="1900" kern="1200" dirty="0" err="1"/>
            <a:t>mockMvc</a:t>
          </a:r>
          <a:r>
            <a:rPr lang="en-US" altLang="ko-KR" sz="1900" kern="1200" dirty="0"/>
            <a:t> -&gt; `.with(</a:t>
          </a:r>
          <a:r>
            <a:rPr lang="en-US" altLang="ko-KR" sz="1900" kern="1200" dirty="0" err="1"/>
            <a:t>SecurityMockMvcRequestPostProcessors.csrf</a:t>
          </a:r>
          <a:r>
            <a:rPr lang="en-US" altLang="ko-KR" sz="1900" kern="1200" dirty="0"/>
            <a:t>())` </a:t>
          </a:r>
          <a:r>
            <a:rPr lang="ko-KR" altLang="en-US" sz="1900" kern="1200" dirty="0"/>
            <a:t>추가</a:t>
          </a:r>
        </a:p>
        <a:p>
          <a:pPr marL="171450" lvl="1" indent="-171450" algn="l" defTabSz="84455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ko-KR" sz="1900" kern="1200" dirty="0"/>
            <a:t>Class -&gt; @AutoConfigureMockMvc(addFilters = false) / Method -&gt; @WithMockUser(“username”) </a:t>
          </a:r>
          <a:r>
            <a:rPr lang="ko-KR" altLang="en-US" sz="1900" kern="1200" dirty="0"/>
            <a:t>추가</a:t>
          </a:r>
        </a:p>
      </dsp:txBody>
      <dsp:txXfrm>
        <a:off x="0" y="960389"/>
        <a:ext cx="9661140" cy="1291680"/>
      </dsp:txXfrm>
    </dsp:sp>
    <dsp:sp modelId="{59417A4D-C990-415F-A2D8-C0A5D0B70137}">
      <dsp:nvSpPr>
        <dsp:cNvPr id="0" name=""/>
        <dsp:cNvSpPr/>
      </dsp:nvSpPr>
      <dsp:spPr>
        <a:xfrm>
          <a:off x="0" y="2254808"/>
          <a:ext cx="9661140" cy="7441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2. GitHub Action -&gt; EC2 </a:t>
          </a:r>
          <a:r>
            <a:rPr lang="ko-KR" altLang="en-US" sz="2400" b="1" kern="1200" dirty="0"/>
            <a:t>배포</a:t>
          </a:r>
          <a:endParaRPr lang="ko-KR" altLang="en-US" sz="2400" kern="1200" dirty="0"/>
        </a:p>
      </dsp:txBody>
      <dsp:txXfrm>
        <a:off x="36325" y="2291133"/>
        <a:ext cx="9588490" cy="671470"/>
      </dsp:txXfrm>
    </dsp:sp>
    <dsp:sp modelId="{09F29C32-CD82-47CB-BE66-E898303F58ED}">
      <dsp:nvSpPr>
        <dsp:cNvPr id="0" name=""/>
        <dsp:cNvSpPr/>
      </dsp:nvSpPr>
      <dsp:spPr>
        <a:xfrm>
          <a:off x="0" y="2996190"/>
          <a:ext cx="9661140" cy="919080"/>
        </a:xfrm>
        <a:prstGeom prst="rect">
          <a:avLst/>
        </a:prstGeom>
        <a:noFill/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741" tIns="30480" rIns="170688" bIns="30480" numCol="1" spcCol="1270" anchor="t" anchorCtr="0">
          <a:noAutofit/>
        </a:bodyPr>
        <a:lstStyle/>
        <a:p>
          <a:pPr marL="171450" lvl="1" indent="-171450" algn="l" defTabSz="84455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ko-KR" altLang="en-US" sz="1900" kern="1200" dirty="0"/>
            <a:t>도메인 설정</a:t>
          </a:r>
        </a:p>
        <a:p>
          <a:pPr marL="171450" lvl="1" indent="-171450" algn="l" defTabSz="84455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ko-KR" sz="1900" kern="1200" dirty="0"/>
            <a:t>Jar -&gt; </a:t>
          </a:r>
          <a:r>
            <a:rPr lang="en-US" altLang="ko-KR" sz="1900" kern="1200" dirty="0" err="1"/>
            <a:t>build.gradle</a:t>
          </a:r>
          <a:r>
            <a:rPr lang="en-US" altLang="ko-KR" sz="1900" kern="1200" dirty="0"/>
            <a:t> </a:t>
          </a:r>
          <a:r>
            <a:rPr lang="ko-KR" altLang="en-US" sz="1900" kern="1200" dirty="0"/>
            <a:t>수정</a:t>
          </a:r>
        </a:p>
      </dsp:txBody>
      <dsp:txXfrm>
        <a:off x="0" y="2996190"/>
        <a:ext cx="9661140" cy="919080"/>
      </dsp:txXfrm>
    </dsp:sp>
    <dsp:sp modelId="{B2EE14DE-29ED-4D81-9A37-73AE26001735}">
      <dsp:nvSpPr>
        <dsp:cNvPr id="0" name=""/>
        <dsp:cNvSpPr/>
      </dsp:nvSpPr>
      <dsp:spPr>
        <a:xfrm>
          <a:off x="0" y="3915270"/>
          <a:ext cx="9661140" cy="7441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3. Mockito Argument Matcher </a:t>
          </a:r>
          <a:r>
            <a:rPr lang="ko-KR" altLang="en-US" sz="2400" b="1" kern="1200" dirty="0"/>
            <a:t>오류 </a:t>
          </a:r>
          <a:endParaRPr lang="ko-KR" altLang="en-US" sz="2400" kern="1200" dirty="0"/>
        </a:p>
      </dsp:txBody>
      <dsp:txXfrm>
        <a:off x="36325" y="3951595"/>
        <a:ext cx="9588490" cy="6714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B332F7-908F-4F07-BD68-48DFFFF1B58A}">
      <dsp:nvSpPr>
        <dsp:cNvPr id="0" name=""/>
        <dsp:cNvSpPr/>
      </dsp:nvSpPr>
      <dsp:spPr>
        <a:xfrm>
          <a:off x="0" y="8325"/>
          <a:ext cx="9661140" cy="74529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 dirty="0"/>
            <a:t>4. Spring Mockito when() </a:t>
          </a:r>
          <a:r>
            <a:rPr lang="ko-KR" altLang="en-US" sz="2400" b="1" kern="1200" dirty="0"/>
            <a:t>메서드 바디가 비어 있는 문제</a:t>
          </a:r>
          <a:endParaRPr lang="ko-KR" altLang="en-US" sz="2400" kern="1200" dirty="0"/>
        </a:p>
      </dsp:txBody>
      <dsp:txXfrm>
        <a:off x="36382" y="44707"/>
        <a:ext cx="9588376" cy="672526"/>
      </dsp:txXfrm>
    </dsp:sp>
    <dsp:sp modelId="{7D7B6F29-A228-45DE-A767-B16F4130A523}">
      <dsp:nvSpPr>
        <dsp:cNvPr id="0" name=""/>
        <dsp:cNvSpPr/>
      </dsp:nvSpPr>
      <dsp:spPr>
        <a:xfrm>
          <a:off x="0" y="791055"/>
          <a:ext cx="9661140" cy="74529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 dirty="0"/>
            <a:t>5. Test </a:t>
          </a:r>
          <a:r>
            <a:rPr lang="ko-KR" altLang="en-US" sz="2400" b="1" kern="1200" dirty="0"/>
            <a:t>코드 작성 및 </a:t>
          </a:r>
          <a:r>
            <a:rPr lang="en-US" altLang="ko-KR" sz="2400" b="1" kern="1200" dirty="0"/>
            <a:t>GitHub Action</a:t>
          </a:r>
          <a:r>
            <a:rPr lang="ko-KR" altLang="en-US" sz="2400" b="1" kern="1200" dirty="0"/>
            <a:t>에 적용을 위한 트러블 슈팅 </a:t>
          </a:r>
          <a:endParaRPr lang="ko-KR" altLang="en-US" sz="2400" kern="1200" dirty="0"/>
        </a:p>
      </dsp:txBody>
      <dsp:txXfrm>
        <a:off x="36382" y="827437"/>
        <a:ext cx="9588376" cy="672526"/>
      </dsp:txXfrm>
    </dsp:sp>
    <dsp:sp modelId="{7B1157E9-02CA-4348-8ACF-0639DB62AE28}">
      <dsp:nvSpPr>
        <dsp:cNvPr id="0" name=""/>
        <dsp:cNvSpPr/>
      </dsp:nvSpPr>
      <dsp:spPr>
        <a:xfrm>
          <a:off x="0" y="1536345"/>
          <a:ext cx="9661140" cy="1076400"/>
        </a:xfrm>
        <a:prstGeom prst="rect">
          <a:avLst/>
        </a:prstGeom>
        <a:noFill/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741" tIns="21590" rIns="120904" bIns="21590" numCol="1" spcCol="1270" anchor="t" anchorCtr="0">
          <a:noAutofit/>
        </a:bodyPr>
        <a:lstStyle/>
        <a:p>
          <a:pPr marL="171450" lvl="1" indent="-171450" algn="l" defTabSz="75565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ko-KR" sz="1700" kern="1200" dirty="0"/>
            <a:t>JSON parse error: Cannot construct instance of `</a:t>
          </a:r>
          <a:r>
            <a:rPr lang="en-US" altLang="ko-KR" sz="1700" kern="1200" dirty="0" err="1"/>
            <a:t>com.fanplayground.fanplayground.dto.UserUpdateRequestDto</a:t>
          </a:r>
          <a:r>
            <a:rPr lang="en-US" altLang="ko-KR" sz="1700" kern="1200" dirty="0"/>
            <a:t>` (although at least one Creator exists): cannot deserialize from Object value (no delegate- or property-based Creator)]</a:t>
          </a:r>
          <a:endParaRPr lang="ko-KR" altLang="en-US" sz="1700" kern="1200" dirty="0"/>
        </a:p>
      </dsp:txBody>
      <dsp:txXfrm>
        <a:off x="0" y="1536345"/>
        <a:ext cx="9661140" cy="1076400"/>
      </dsp:txXfrm>
    </dsp:sp>
    <dsp:sp modelId="{E322ACFB-4929-41D1-B755-A0F1A7F60E88}">
      <dsp:nvSpPr>
        <dsp:cNvPr id="0" name=""/>
        <dsp:cNvSpPr/>
      </dsp:nvSpPr>
      <dsp:spPr>
        <a:xfrm>
          <a:off x="0" y="2612745"/>
          <a:ext cx="9661140" cy="74529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 dirty="0"/>
            <a:t>6. GitHub Actions </a:t>
          </a:r>
          <a:r>
            <a:rPr lang="ko-KR" altLang="en-US" sz="2400" b="1" kern="1200" dirty="0"/>
            <a:t>워크플로우 오류</a:t>
          </a:r>
          <a:r>
            <a:rPr lang="en-US" altLang="ko-KR" sz="2400" b="1" kern="1200" dirty="0"/>
            <a:t> </a:t>
          </a:r>
          <a:endParaRPr lang="ko-KR" altLang="en-US" sz="2400" b="1" kern="1200" dirty="0"/>
        </a:p>
      </dsp:txBody>
      <dsp:txXfrm>
        <a:off x="36382" y="2649127"/>
        <a:ext cx="9588376" cy="672526"/>
      </dsp:txXfrm>
    </dsp:sp>
    <dsp:sp modelId="{BB316021-DCC0-4C2D-8AD2-C6A74AE95BEB}">
      <dsp:nvSpPr>
        <dsp:cNvPr id="0" name=""/>
        <dsp:cNvSpPr/>
      </dsp:nvSpPr>
      <dsp:spPr>
        <a:xfrm>
          <a:off x="0" y="3395475"/>
          <a:ext cx="9661140" cy="74529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 dirty="0"/>
            <a:t>7. </a:t>
          </a:r>
          <a:r>
            <a:rPr lang="en-US" sz="2400" b="1" i="0" kern="1200" dirty="0" err="1"/>
            <a:t>Thymeleaf</a:t>
          </a:r>
          <a:r>
            <a:rPr lang="en-US" sz="2400" b="1" i="0" kern="1200" dirty="0"/>
            <a:t> </a:t>
          </a:r>
          <a:r>
            <a:rPr lang="ko-KR" altLang="en-US" sz="2400" b="1" i="0" kern="1200" dirty="0"/>
            <a:t>템플릿 오류</a:t>
          </a:r>
          <a:endParaRPr lang="ko-KR" altLang="en-US" sz="2400" b="1" kern="1200" dirty="0"/>
        </a:p>
      </dsp:txBody>
      <dsp:txXfrm>
        <a:off x="36382" y="3431857"/>
        <a:ext cx="9588376" cy="672526"/>
      </dsp:txXfrm>
    </dsp:sp>
    <dsp:sp modelId="{E8C9B59A-397E-4723-8DCA-864022DA2BE3}">
      <dsp:nvSpPr>
        <dsp:cNvPr id="0" name=""/>
        <dsp:cNvSpPr/>
      </dsp:nvSpPr>
      <dsp:spPr>
        <a:xfrm>
          <a:off x="0" y="4140765"/>
          <a:ext cx="9661140" cy="726569"/>
        </a:xfrm>
        <a:prstGeom prst="rect">
          <a:avLst/>
        </a:prstGeom>
        <a:noFill/>
        <a:ln w="25400">
          <a:gradFill>
            <a:gsLst>
              <a:gs pos="0">
                <a:schemeClr val="bg2">
                  <a:lumMod val="9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741" tIns="21590" rIns="120904" bIns="21590" numCol="1" spcCol="1270" anchor="t" anchorCtr="0">
          <a:noAutofit/>
        </a:bodyPr>
        <a:lstStyle/>
        <a:p>
          <a:pPr marL="171450" lvl="1" indent="-171450" algn="l" defTabSz="75565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ko-KR" sz="1700" kern="1200" dirty="0"/>
            <a:t>Error resolving template [/], template might not exist or might not be accessible by any of the configured Template Resolvers</a:t>
          </a:r>
          <a:endParaRPr lang="ko-KR" altLang="en-US" sz="1700" b="1" kern="1200" dirty="0"/>
        </a:p>
      </dsp:txBody>
      <dsp:txXfrm>
        <a:off x="0" y="4140765"/>
        <a:ext cx="9661140" cy="7265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255BA-D707-4756-AC38-9B7F24C387F9}" type="datetimeFigureOut">
              <a:rPr lang="ko-KR" altLang="en-US" smtClean="0"/>
              <a:t>2023-09-27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7976B-082F-40D5-830B-734387EF40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8303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1. </a:t>
            </a:r>
            <a:r>
              <a:rPr lang="ko-KR" altLang="en-US" sz="1200" dirty="0" err="1">
                <a:effectLst/>
                <a:latin typeface="한컴 고딕" panose="02000500000000000000" pitchFamily="2" charset="-127"/>
                <a:ea typeface="한컴 고딕" panose="02000500000000000000" pitchFamily="2" charset="-127"/>
              </a:rPr>
              <a:t>트렐로는</a:t>
            </a:r>
            <a:r>
              <a:rPr lang="ko-KR" altLang="en-US" sz="1200" dirty="0">
                <a:effectLst/>
                <a:latin typeface="한컴 고딕" panose="02000500000000000000" pitchFamily="2" charset="-127"/>
                <a:ea typeface="한컴 고딕" panose="02000500000000000000" pitchFamily="2" charset="-127"/>
              </a:rPr>
              <a:t> 프로젝트 관리를 위한 </a:t>
            </a:r>
            <a:r>
              <a:rPr lang="ko-KR" altLang="en-US" sz="1200" dirty="0" err="1">
                <a:effectLst/>
                <a:latin typeface="한컴 고딕" panose="02000500000000000000" pitchFamily="2" charset="-127"/>
                <a:ea typeface="한컴 고딕" panose="02000500000000000000" pitchFamily="2" charset="-127"/>
              </a:rPr>
              <a:t>칸반</a:t>
            </a:r>
            <a:r>
              <a:rPr lang="ko-KR" altLang="en-US" sz="1200" dirty="0">
                <a:effectLst/>
                <a:latin typeface="한컴 고딕" panose="02000500000000000000" pitchFamily="2" charset="-127"/>
                <a:ea typeface="한컴 고딕" panose="02000500000000000000" pitchFamily="2" charset="-127"/>
              </a:rPr>
              <a:t> 보드 기반의 서비스를 제공하는 웹 플랫폼이며 </a:t>
            </a:r>
            <a:r>
              <a:rPr lang="ko-KR" altLang="en-US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프로젝트 및 작업 흐름 관리에 사용되는 도구입니다</a:t>
            </a:r>
            <a:r>
              <a:rPr lang="en-US" altLang="ko-KR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.</a:t>
            </a:r>
          </a:p>
          <a:p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2. </a:t>
            </a:r>
            <a:r>
              <a:rPr lang="ko-KR" altLang="en-US" sz="1200" dirty="0" err="1">
                <a:latin typeface="한컴 고딕" panose="02000500000000000000" pitchFamily="2" charset="-127"/>
                <a:ea typeface="한컴 고딕" panose="02000500000000000000" pitchFamily="2" charset="-127"/>
              </a:rPr>
              <a:t>트렐로의</a:t>
            </a:r>
            <a:r>
              <a:rPr lang="ko-KR" altLang="en-US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ko-KR" altLang="en-US" sz="1200" dirty="0" err="1">
                <a:latin typeface="한컴 고딕" panose="02000500000000000000" pitchFamily="2" charset="-127"/>
                <a:ea typeface="한컴 고딕" panose="02000500000000000000" pitchFamily="2" charset="-127"/>
              </a:rPr>
              <a:t>칸반</a:t>
            </a:r>
            <a:r>
              <a:rPr lang="ko-KR" altLang="en-US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보드를 통해</a:t>
            </a:r>
            <a:r>
              <a:rPr lang="en-US" altLang="ko-KR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, </a:t>
            </a:r>
            <a:r>
              <a:rPr lang="ko-KR" altLang="en-US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팀은 현재 프로젝트의 상태를 한 눈에 파악할 수 있습니다</a:t>
            </a:r>
            <a:r>
              <a:rPr lang="en-US" altLang="ko-KR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3.</a:t>
            </a:r>
            <a:r>
              <a:rPr lang="ko-KR" altLang="en-US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작업자들은 </a:t>
            </a:r>
            <a:r>
              <a:rPr lang="ko-KR" altLang="en-US" sz="1200" dirty="0" err="1">
                <a:latin typeface="한컴 고딕" panose="02000500000000000000" pitchFamily="2" charset="-127"/>
                <a:ea typeface="한컴 고딕" panose="02000500000000000000" pitchFamily="2" charset="-127"/>
              </a:rPr>
              <a:t>칸반</a:t>
            </a:r>
            <a:r>
              <a:rPr lang="ko-KR" altLang="en-US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보드를 통해 각각의 작업 상태를 실시간으로 업데이트하고 확인함으로써</a:t>
            </a:r>
            <a:r>
              <a:rPr lang="en-US" altLang="ko-KR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, </a:t>
            </a:r>
            <a:r>
              <a:rPr lang="ko-KR" altLang="en-US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팀 내에서의 협업을 더욱 효율적으로 진행할 수 있습니다</a:t>
            </a:r>
            <a:r>
              <a:rPr lang="en-US" altLang="ko-KR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7976B-082F-40D5-830B-734387EF40D7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8377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ko-KR" dirty="0" err="1"/>
              <a:t>mockMvc</a:t>
            </a:r>
            <a:r>
              <a:rPr lang="en-US" altLang="ko-KR" dirty="0"/>
              <a:t> -&gt; `.with(</a:t>
            </a:r>
            <a:r>
              <a:rPr lang="en-US" altLang="ko-KR" dirty="0" err="1"/>
              <a:t>SecurityMockMvcRequestPostProcessors.csrf</a:t>
            </a:r>
            <a:r>
              <a:rPr lang="en-US" altLang="ko-KR" dirty="0"/>
              <a:t>())` </a:t>
            </a:r>
            <a:r>
              <a:rPr lang="ko-KR" altLang="en-US" dirty="0"/>
              <a:t>추가 </a:t>
            </a:r>
            <a:r>
              <a:rPr lang="en-US" altLang="ko-KR" dirty="0"/>
              <a:t>-&gt; </a:t>
            </a:r>
            <a:r>
              <a:rPr lang="ko-KR" altLang="en-US" dirty="0"/>
              <a:t>이 방법은 </a:t>
            </a:r>
            <a:r>
              <a:rPr lang="en-US" altLang="ko-KR" dirty="0"/>
              <a:t>403 </a:t>
            </a:r>
            <a:r>
              <a:rPr lang="ko-KR" altLang="en-US" dirty="0"/>
              <a:t>에러는 해결 했지만 인증을 </a:t>
            </a:r>
            <a:r>
              <a:rPr lang="ko-KR" altLang="en-US" dirty="0" err="1"/>
              <a:t>안해서</a:t>
            </a:r>
            <a:r>
              <a:rPr lang="ko-KR" altLang="en-US" dirty="0"/>
              <a:t> </a:t>
            </a:r>
            <a:r>
              <a:rPr lang="en-US" altLang="ko-KR" dirty="0"/>
              <a:t>401 </a:t>
            </a:r>
            <a:r>
              <a:rPr lang="ko-KR" altLang="en-US" dirty="0"/>
              <a:t>에러가 발생했다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그래서 </a:t>
            </a:r>
            <a:r>
              <a:rPr lang="en-US" altLang="ko-KR" dirty="0"/>
              <a:t>2</a:t>
            </a:r>
            <a:r>
              <a:rPr lang="ko-KR" altLang="en-US" dirty="0"/>
              <a:t>번째 방법으로 클래스에 </a:t>
            </a:r>
            <a:r>
              <a:rPr lang="en-US" altLang="ko-KR" dirty="0"/>
              <a:t>@AutoConfigureMockMvc(addFilters = false) </a:t>
            </a:r>
            <a:r>
              <a:rPr lang="ko-KR" altLang="en-US" dirty="0"/>
              <a:t>를 추가했고 테스트 작성이 </a:t>
            </a:r>
            <a:r>
              <a:rPr lang="ko-KR" altLang="en-US" dirty="0" err="1"/>
              <a:t>가능해졌다</a:t>
            </a:r>
            <a:r>
              <a:rPr lang="ko-KR" altLang="en-US" dirty="0"/>
              <a:t> 마지막으로 </a:t>
            </a:r>
            <a:r>
              <a:rPr lang="en-US" altLang="ko-KR" dirty="0"/>
              <a:t>method</a:t>
            </a:r>
            <a:r>
              <a:rPr lang="ko-KR" altLang="en-US" dirty="0"/>
              <a:t>에 </a:t>
            </a:r>
            <a:r>
              <a:rPr lang="en-US" altLang="ko-KR" dirty="0"/>
              <a:t>@WithMockUser(“username”) </a:t>
            </a:r>
            <a:r>
              <a:rPr lang="ko-KR" altLang="en-US" dirty="0"/>
              <a:t>추가해서 </a:t>
            </a:r>
            <a:r>
              <a:rPr lang="en-US" altLang="ko-KR" dirty="0" err="1"/>
              <a:t>SpringSecurity</a:t>
            </a:r>
            <a:r>
              <a:rPr lang="en-US" altLang="ko-KR" dirty="0"/>
              <a:t> </a:t>
            </a:r>
            <a:r>
              <a:rPr lang="ko-KR" altLang="en-US" dirty="0"/>
              <a:t>인증객체를 반환할 수 있도록 했다</a:t>
            </a:r>
            <a:r>
              <a:rPr lang="en-US" altLang="ko-KR" dirty="0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2 - 1. </a:t>
            </a:r>
            <a:r>
              <a:rPr lang="ko-KR" altLang="en-US" dirty="0"/>
              <a:t>도메인 주소 설정과 관련된 이슈인데 현 </a:t>
            </a:r>
            <a:r>
              <a:rPr lang="ko-KR" altLang="en-US" dirty="0" err="1"/>
              <a:t>로드밸런서</a:t>
            </a:r>
            <a:r>
              <a:rPr lang="ko-KR" altLang="en-US" dirty="0"/>
              <a:t> </a:t>
            </a:r>
            <a:r>
              <a:rPr lang="en-US" altLang="ko-KR" dirty="0"/>
              <a:t>TCP(</a:t>
            </a:r>
            <a:r>
              <a:rPr lang="ko-KR" altLang="en-US" dirty="0" err="1"/>
              <a:t>전송제어프로토콜</a:t>
            </a:r>
            <a:r>
              <a:rPr lang="en-US" altLang="ko-KR" dirty="0"/>
              <a:t>) </a:t>
            </a:r>
            <a:r>
              <a:rPr lang="ko-KR" altLang="en-US" dirty="0"/>
              <a:t>부재로 </a:t>
            </a:r>
            <a:r>
              <a:rPr lang="en-US" altLang="ko-KR" dirty="0"/>
              <a:t>NLB(</a:t>
            </a:r>
            <a:r>
              <a:rPr lang="ko-KR" altLang="en-US" dirty="0" err="1"/>
              <a:t>네크워크</a:t>
            </a:r>
            <a:r>
              <a:rPr lang="ko-KR" altLang="en-US" dirty="0"/>
              <a:t> 로드 </a:t>
            </a:r>
            <a:r>
              <a:rPr lang="ko-KR" altLang="en-US" dirty="0" err="1"/>
              <a:t>밸런서</a:t>
            </a:r>
            <a:r>
              <a:rPr lang="en-US" altLang="ko-KR" dirty="0"/>
              <a:t>) </a:t>
            </a:r>
            <a:r>
              <a:rPr lang="ko-KR" altLang="en-US" dirty="0"/>
              <a:t>사용 </a:t>
            </a:r>
            <a:r>
              <a:rPr lang="ko-KR" altLang="en-US" dirty="0" err="1"/>
              <a:t>고려중이라</a:t>
            </a:r>
            <a:r>
              <a:rPr lang="ko-KR" altLang="en-US" dirty="0"/>
              <a:t> 해서 인스턴스 </a:t>
            </a:r>
            <a:r>
              <a:rPr lang="en-US" altLang="ko-KR" dirty="0"/>
              <a:t>IP </a:t>
            </a:r>
            <a:r>
              <a:rPr lang="ko-KR" altLang="en-US" dirty="0"/>
              <a:t>활용하고 있다</a:t>
            </a:r>
            <a:r>
              <a:rPr lang="en-US" altLang="ko-KR" dirty="0"/>
              <a:t>.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/>
              <a:t>2 - 2.Jar </a:t>
            </a:r>
            <a:r>
              <a:rPr lang="ko-KR" altLang="en-US" dirty="0"/>
              <a:t>파일명 변경을 위해 </a:t>
            </a:r>
            <a:r>
              <a:rPr lang="en-US" altLang="ko-KR" dirty="0" err="1"/>
              <a:t>build.gradle</a:t>
            </a:r>
            <a:r>
              <a:rPr lang="en-US" altLang="ko-KR" dirty="0"/>
              <a:t> </a:t>
            </a:r>
            <a:r>
              <a:rPr lang="ko-KR" altLang="en-US" dirty="0"/>
              <a:t>파일 수정이 필요했고 </a:t>
            </a:r>
            <a:r>
              <a:rPr lang="en-US" altLang="ko-KR" dirty="0" err="1"/>
              <a:t>baseName</a:t>
            </a:r>
            <a:r>
              <a:rPr lang="en-US" altLang="ko-KR" dirty="0"/>
              <a:t> </a:t>
            </a:r>
            <a:r>
              <a:rPr lang="ko-KR" altLang="en-US" dirty="0"/>
              <a:t>속성 미지원 문제가 있어 </a:t>
            </a:r>
            <a:r>
              <a:rPr lang="en-US" altLang="ko-KR" dirty="0" err="1"/>
              <a:t>archiveBaseName.set</a:t>
            </a:r>
            <a:r>
              <a:rPr lang="en-US" altLang="ko-KR" dirty="0"/>
              <a:t>()</a:t>
            </a:r>
            <a:r>
              <a:rPr lang="ko-KR" altLang="en-US" dirty="0"/>
              <a:t>사용해서 해결했다</a:t>
            </a:r>
            <a:r>
              <a:rPr lang="en-US" altLang="ko-KR" dirty="0"/>
              <a:t>. </a:t>
            </a:r>
            <a:r>
              <a:rPr lang="ko-KR" altLang="en-US" dirty="0"/>
              <a:t>또한 부분적으로 </a:t>
            </a:r>
            <a:r>
              <a:rPr lang="en-US" altLang="ko-KR" dirty="0"/>
              <a:t>jar </a:t>
            </a:r>
            <a:r>
              <a:rPr lang="ko-KR" altLang="en-US" dirty="0"/>
              <a:t>파일변경 문제가 발생했을 때는 </a:t>
            </a:r>
            <a:r>
              <a:rPr lang="en-US" altLang="ko-KR" dirty="0" err="1"/>
              <a:t>bootjar</a:t>
            </a:r>
            <a:r>
              <a:rPr lang="ko-KR" altLang="en-US" dirty="0"/>
              <a:t>와 </a:t>
            </a:r>
            <a:r>
              <a:rPr lang="en-US" altLang="ko-KR" dirty="0"/>
              <a:t>jar </a:t>
            </a:r>
            <a:r>
              <a:rPr lang="ko-KR" altLang="en-US" dirty="0"/>
              <a:t>설정을 통해 해결했다</a:t>
            </a:r>
            <a:r>
              <a:rPr lang="en-US" altLang="ko-KR" dirty="0"/>
              <a:t>.</a:t>
            </a:r>
          </a:p>
          <a:p>
            <a:pPr marL="228600" marR="0" lvl="0" indent="-2286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altLang="ko-KR" dirty="0"/>
          </a:p>
          <a:p>
            <a:pPr marL="228600" marR="0" lvl="0" indent="-2286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3. </a:t>
            </a:r>
            <a:r>
              <a:rPr lang="en-US" altLang="ko-KR" dirty="0" err="1"/>
              <a:t>Mokito</a:t>
            </a:r>
            <a:r>
              <a:rPr lang="ko-KR" altLang="en-US" dirty="0"/>
              <a:t>의 </a:t>
            </a:r>
            <a:r>
              <a:rPr lang="en-US" altLang="ko-KR" dirty="0" err="1"/>
              <a:t>agument</a:t>
            </a:r>
            <a:r>
              <a:rPr lang="en-US" altLang="ko-KR" dirty="0"/>
              <a:t> matcher</a:t>
            </a:r>
            <a:r>
              <a:rPr lang="ko-KR" altLang="en-US" dirty="0"/>
              <a:t>를 잘못 사용했을 때 발생하는데 </a:t>
            </a:r>
            <a:r>
              <a:rPr lang="en-US" altLang="ko-KR" dirty="0" err="1"/>
              <a:t>agument</a:t>
            </a:r>
            <a:r>
              <a:rPr lang="en-US" altLang="ko-KR" dirty="0"/>
              <a:t> matcher</a:t>
            </a:r>
            <a:r>
              <a:rPr lang="ko-KR" altLang="en-US" dirty="0"/>
              <a:t>에서 제공하는 </a:t>
            </a:r>
            <a:r>
              <a:rPr lang="en-US" altLang="ko-KR" dirty="0"/>
              <a:t>any(), eq(), </a:t>
            </a:r>
            <a:r>
              <a:rPr lang="en-US" altLang="ko-KR" dirty="0" err="1"/>
              <a:t>isNull</a:t>
            </a:r>
            <a:r>
              <a:rPr lang="en-US" altLang="ko-KR" dirty="0"/>
              <a:t>()</a:t>
            </a:r>
            <a:r>
              <a:rPr lang="ko-KR" altLang="en-US" dirty="0"/>
              <a:t>을 사용할 때 주의해야 한다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그 이유는 한 메서드 호출에서 </a:t>
            </a:r>
            <a:r>
              <a:rPr lang="en-US" altLang="ko-KR" dirty="0" err="1"/>
              <a:t>agument</a:t>
            </a:r>
            <a:r>
              <a:rPr lang="en-US" altLang="ko-KR" dirty="0"/>
              <a:t> matcher</a:t>
            </a:r>
            <a:r>
              <a:rPr lang="ko-KR" altLang="en-US" dirty="0"/>
              <a:t>를</a:t>
            </a:r>
            <a:r>
              <a:rPr lang="en-US" altLang="ko-KR" dirty="0"/>
              <a:t> </a:t>
            </a:r>
            <a:r>
              <a:rPr lang="ko-KR" altLang="en-US" dirty="0"/>
              <a:t>사용하기 시작하면 그 메서드의 모든 인자에 대해 </a:t>
            </a:r>
            <a:r>
              <a:rPr lang="en-US" altLang="ko-KR" dirty="0"/>
              <a:t>matcher</a:t>
            </a:r>
            <a:r>
              <a:rPr lang="ko-KR" altLang="en-US" dirty="0"/>
              <a:t>를 사용해야 한다는 것이다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그렇지 않으면 </a:t>
            </a:r>
            <a:r>
              <a:rPr lang="ko-KR" altLang="en-US" dirty="0" err="1"/>
              <a:t>사진에서와</a:t>
            </a:r>
            <a:r>
              <a:rPr lang="ko-KR" altLang="en-US" dirty="0"/>
              <a:t> 같은 </a:t>
            </a:r>
            <a:r>
              <a:rPr lang="ko-KR" altLang="en-US" dirty="0" err="1"/>
              <a:t>오류메세지가</a:t>
            </a:r>
            <a:r>
              <a:rPr lang="ko-KR" altLang="en-US" dirty="0"/>
              <a:t> 발생한다는 점이다</a:t>
            </a:r>
            <a:r>
              <a:rPr lang="en-US" altLang="ko-KR" dirty="0"/>
              <a:t>.</a:t>
            </a:r>
          </a:p>
          <a:p>
            <a:pPr marL="228600" marR="0" lvl="0" indent="-2286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7976B-082F-40D5-830B-734387EF40D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7093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4. when()</a:t>
            </a:r>
            <a:r>
              <a:rPr lang="ko-KR" altLang="en-US" dirty="0"/>
              <a:t>을 사용해서 메서드 호출에 대한 </a:t>
            </a:r>
            <a:r>
              <a:rPr lang="ko-KR" altLang="en-US" dirty="0" err="1"/>
              <a:t>반환값을</a:t>
            </a:r>
            <a:r>
              <a:rPr lang="ko-KR" altLang="en-US" dirty="0"/>
              <a:t> 설정할 때 주어진 인자와 완벽히 일치하는 경우에만 </a:t>
            </a:r>
            <a:r>
              <a:rPr lang="ko-KR" altLang="en-US" dirty="0" err="1"/>
              <a:t>반환값이</a:t>
            </a:r>
            <a:r>
              <a:rPr lang="ko-KR" altLang="en-US" dirty="0"/>
              <a:t> 나온다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객체의 참조가 아닌 내용까지 정확히 일치해야 한다라는 것을 알게 되었다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5 - 1.Spring </a:t>
            </a:r>
            <a:r>
              <a:rPr lang="ko-KR" altLang="en-US" dirty="0"/>
              <a:t>에서 </a:t>
            </a:r>
            <a:r>
              <a:rPr lang="en-US" altLang="ko-KR" dirty="0"/>
              <a:t>JSON </a:t>
            </a:r>
            <a:r>
              <a:rPr lang="ko-KR" altLang="en-US" dirty="0"/>
              <a:t>객체를 클래스의 인스턴스로 변환하려 할 때</a:t>
            </a:r>
            <a:r>
              <a:rPr lang="en-US" altLang="ko-KR" dirty="0"/>
              <a:t>, </a:t>
            </a:r>
            <a:r>
              <a:rPr lang="ko-KR" altLang="en-US" dirty="0"/>
              <a:t>해당 클래스에 </a:t>
            </a:r>
            <a:r>
              <a:rPr lang="en-US" altLang="ko-KR" dirty="0"/>
              <a:t>JSON </a:t>
            </a:r>
            <a:r>
              <a:rPr lang="ko-KR" altLang="en-US" dirty="0"/>
              <a:t>객체의 값을 받아 올 생성자나 설정 메서드가 없다는 것을 알았다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그래서 </a:t>
            </a:r>
            <a:r>
              <a:rPr lang="en-US" altLang="ko-KR" dirty="0"/>
              <a:t>Lombok </a:t>
            </a:r>
            <a:r>
              <a:rPr lang="ko-KR" altLang="en-US" dirty="0"/>
              <a:t>라이브러리에서 제공하는 </a:t>
            </a:r>
            <a:r>
              <a:rPr lang="en-US" altLang="ko-KR" dirty="0"/>
              <a:t>@Builder</a:t>
            </a:r>
            <a:r>
              <a:rPr lang="ko-KR" altLang="en-US" dirty="0"/>
              <a:t>와 </a:t>
            </a:r>
            <a:r>
              <a:rPr lang="en-US" altLang="ko-KR" dirty="0"/>
              <a:t>@AllArgsConstructor </a:t>
            </a:r>
            <a:r>
              <a:rPr lang="ko-KR" altLang="en-US" dirty="0"/>
              <a:t>사용해서 해결했다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5 – 2. h2 </a:t>
            </a:r>
            <a:r>
              <a:rPr lang="en-US" altLang="ko-KR" dirty="0" err="1"/>
              <a:t>testDB</a:t>
            </a:r>
            <a:r>
              <a:rPr lang="ko-KR" altLang="en-US" dirty="0"/>
              <a:t>를 사용해서 </a:t>
            </a:r>
            <a:r>
              <a:rPr lang="en-US" altLang="ko-KR" dirty="0"/>
              <a:t>GitHub action </a:t>
            </a:r>
            <a:r>
              <a:rPr lang="ko-KR" altLang="en-US" dirty="0"/>
              <a:t>에서 빌드 </a:t>
            </a:r>
            <a:r>
              <a:rPr lang="ko-KR" altLang="en-US" dirty="0" err="1"/>
              <a:t>할때도</a:t>
            </a:r>
            <a:r>
              <a:rPr lang="ko-KR" altLang="en-US" dirty="0"/>
              <a:t> 오류가 발생했다</a:t>
            </a:r>
            <a:r>
              <a:rPr lang="en-US" altLang="ko-KR" dirty="0"/>
              <a:t>.</a:t>
            </a:r>
          </a:p>
          <a:p>
            <a:r>
              <a:rPr lang="ko-KR" altLang="en-US" dirty="0" err="1"/>
              <a:t>깃허브</a:t>
            </a:r>
            <a:r>
              <a:rPr lang="ko-KR" altLang="en-US" dirty="0"/>
              <a:t> 환경에서는 </a:t>
            </a:r>
            <a:r>
              <a:rPr lang="en-US" altLang="ko-KR" dirty="0"/>
              <a:t>localhost</a:t>
            </a:r>
            <a:r>
              <a:rPr lang="ko-KR" altLang="en-US" dirty="0"/>
              <a:t>를 사용하는 </a:t>
            </a:r>
            <a:r>
              <a:rPr lang="en-US" altLang="ko-KR" dirty="0"/>
              <a:t>h2 </a:t>
            </a:r>
            <a:r>
              <a:rPr lang="ko-KR" altLang="en-US" dirty="0"/>
              <a:t>데이터베이스에 연결할 수 없다는 오류였다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그래서 기존 설정에서 메모리 기반의 </a:t>
            </a:r>
            <a:r>
              <a:rPr lang="en-US" altLang="ko-KR" dirty="0"/>
              <a:t>h2</a:t>
            </a:r>
            <a:r>
              <a:rPr lang="ko-KR" altLang="en-US" dirty="0"/>
              <a:t> 데이터 베이스를 </a:t>
            </a:r>
            <a:r>
              <a:rPr lang="en-US" altLang="ko-KR" dirty="0" err="1"/>
              <a:t>url</a:t>
            </a:r>
            <a:r>
              <a:rPr lang="ko-KR" altLang="en-US" dirty="0"/>
              <a:t>로 변경해서 문제를 해결했다</a:t>
            </a:r>
            <a:r>
              <a:rPr lang="en-US" altLang="ko-KR" dirty="0"/>
              <a:t>.</a:t>
            </a:r>
            <a:br>
              <a:rPr lang="en-US" altLang="ko-KR" dirty="0"/>
            </a:b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6. </a:t>
            </a:r>
            <a:r>
              <a:rPr lang="ko-KR" altLang="en-US" dirty="0" err="1"/>
              <a:t>깃허브</a:t>
            </a:r>
            <a:r>
              <a:rPr lang="ko-KR" altLang="en-US" dirty="0"/>
              <a:t> 액션 워크플로우를 </a:t>
            </a:r>
            <a:r>
              <a:rPr lang="ko-KR" altLang="en-US" dirty="0" err="1"/>
              <a:t>실행중에</a:t>
            </a:r>
            <a:r>
              <a:rPr lang="ko-KR" altLang="en-US" dirty="0"/>
              <a:t> </a:t>
            </a:r>
            <a:r>
              <a:rPr lang="en-US" altLang="ko-KR" dirty="0"/>
              <a:t>EC2 </a:t>
            </a:r>
            <a:r>
              <a:rPr lang="ko-KR" altLang="en-US" dirty="0"/>
              <a:t>서버로의 </a:t>
            </a:r>
            <a:r>
              <a:rPr lang="en-US" altLang="ko-KR" dirty="0"/>
              <a:t>resources </a:t>
            </a:r>
            <a:r>
              <a:rPr lang="ko-KR" altLang="en-US" dirty="0"/>
              <a:t>디렉터리 복사과정에서 오류가 발생했다</a:t>
            </a:r>
            <a:r>
              <a:rPr lang="en-US" altLang="ko-KR" dirty="0"/>
              <a:t>. </a:t>
            </a:r>
            <a:r>
              <a:rPr lang="ko-KR" altLang="en-US" dirty="0"/>
              <a:t>원격 </a:t>
            </a:r>
            <a:r>
              <a:rPr lang="en-US" altLang="ko-KR" dirty="0"/>
              <a:t>EC2 </a:t>
            </a:r>
            <a:r>
              <a:rPr lang="ko-KR" altLang="en-US" dirty="0"/>
              <a:t>서버에 디렉터리가 미리 생성되지 않아 발생한 오류로 미리 디렉터리를 생성하고 </a:t>
            </a:r>
            <a:r>
              <a:rPr lang="en-US" altLang="ko-KR" dirty="0" err="1"/>
              <a:t>scp</a:t>
            </a:r>
            <a:r>
              <a:rPr lang="en-US" altLang="ko-KR" dirty="0"/>
              <a:t> </a:t>
            </a:r>
            <a:r>
              <a:rPr lang="ko-KR" altLang="en-US" dirty="0"/>
              <a:t>명령을 사용해서 필요한 파일 및 디렉터리를 복사했다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7. “/”</a:t>
            </a:r>
            <a:r>
              <a:rPr lang="ko-KR" altLang="en-US" dirty="0"/>
              <a:t>로 선언한 템플릿을 찾을 수 없거나 설정된 템플릿 </a:t>
            </a:r>
            <a:r>
              <a:rPr lang="ko-KR" altLang="en-US" dirty="0" err="1"/>
              <a:t>리졸버로</a:t>
            </a:r>
            <a:r>
              <a:rPr lang="ko-KR" altLang="en-US" dirty="0"/>
              <a:t> 접근할 수 </a:t>
            </a:r>
            <a:r>
              <a:rPr lang="ko-KR" altLang="en-US" dirty="0" err="1"/>
              <a:t>없을때</a:t>
            </a:r>
            <a:r>
              <a:rPr lang="ko-KR" altLang="en-US" dirty="0"/>
              <a:t> 발생되는 오류인데 </a:t>
            </a:r>
            <a:r>
              <a:rPr lang="en-US" altLang="ko-KR" dirty="0"/>
              <a:t>“/”</a:t>
            </a:r>
            <a:r>
              <a:rPr lang="ko-KR" altLang="en-US" dirty="0"/>
              <a:t>를 사용한 이유는 </a:t>
            </a:r>
            <a:r>
              <a:rPr lang="en-US" altLang="ko-KR" dirty="0"/>
              <a:t>“/” </a:t>
            </a:r>
            <a:r>
              <a:rPr lang="ko-KR" altLang="en-US" dirty="0"/>
              <a:t>경로를 매핑해서 </a:t>
            </a:r>
            <a:r>
              <a:rPr lang="en-US" altLang="ko-KR" dirty="0"/>
              <a:t>“/user/login”</a:t>
            </a:r>
            <a:r>
              <a:rPr lang="ko-KR" altLang="en-US" dirty="0"/>
              <a:t>으로 </a:t>
            </a:r>
            <a:r>
              <a:rPr lang="en-US" altLang="ko-KR" dirty="0"/>
              <a:t>redirect </a:t>
            </a:r>
            <a:r>
              <a:rPr lang="ko-KR" altLang="en-US" dirty="0"/>
              <a:t>해주려고 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그러나 </a:t>
            </a:r>
            <a:r>
              <a:rPr lang="ko-KR" altLang="en-US" dirty="0" err="1"/>
              <a:t>타임리프에서는</a:t>
            </a:r>
            <a:r>
              <a:rPr lang="ko-KR" altLang="en-US" dirty="0"/>
              <a:t> 해당 경로가 표준적인 템플릿 경로가 </a:t>
            </a:r>
            <a:r>
              <a:rPr lang="ko-KR" altLang="en-US" dirty="0" err="1"/>
              <a:t>아니여서</a:t>
            </a:r>
            <a:r>
              <a:rPr lang="ko-KR" altLang="en-US" dirty="0"/>
              <a:t> 오류를 발생시켰고 해결 방법으로는 </a:t>
            </a:r>
            <a:r>
              <a:rPr lang="en-US" altLang="ko-KR" dirty="0"/>
              <a:t>“/”</a:t>
            </a:r>
            <a:r>
              <a:rPr lang="ko-KR" altLang="en-US" dirty="0"/>
              <a:t>가 아닌 유효한 템플릿 이름으로 바꾸고 해당 파일을 템플릿 경로에 두었다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7976B-082F-40D5-830B-734387EF40D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219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7976B-082F-40D5-830B-734387EF40D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7165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7976B-082F-40D5-830B-734387EF40D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8156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1. </a:t>
            </a:r>
            <a:r>
              <a:rPr lang="ko-KR" altLang="en-US" sz="1200" dirty="0" err="1">
                <a:effectLst/>
                <a:latin typeface="한컴 고딕" panose="02000500000000000000" pitchFamily="2" charset="-127"/>
                <a:ea typeface="한컴 고딕" panose="02000500000000000000" pitchFamily="2" charset="-127"/>
              </a:rPr>
              <a:t>트렐로는</a:t>
            </a:r>
            <a:r>
              <a:rPr lang="ko-KR" altLang="en-US" sz="1200" dirty="0">
                <a:effectLst/>
                <a:latin typeface="한컴 고딕" panose="02000500000000000000" pitchFamily="2" charset="-127"/>
                <a:ea typeface="한컴 고딕" panose="02000500000000000000" pitchFamily="2" charset="-127"/>
              </a:rPr>
              <a:t> 프로젝트 관리를 위한 </a:t>
            </a:r>
            <a:r>
              <a:rPr lang="ko-KR" altLang="en-US" sz="1200" dirty="0" err="1">
                <a:effectLst/>
                <a:latin typeface="한컴 고딕" panose="02000500000000000000" pitchFamily="2" charset="-127"/>
                <a:ea typeface="한컴 고딕" panose="02000500000000000000" pitchFamily="2" charset="-127"/>
              </a:rPr>
              <a:t>칸반</a:t>
            </a:r>
            <a:r>
              <a:rPr lang="ko-KR" altLang="en-US" sz="1200" dirty="0">
                <a:effectLst/>
                <a:latin typeface="한컴 고딕" panose="02000500000000000000" pitchFamily="2" charset="-127"/>
                <a:ea typeface="한컴 고딕" panose="02000500000000000000" pitchFamily="2" charset="-127"/>
              </a:rPr>
              <a:t> 보드 기반의 서비스를 제공하는 웹 플랫폼이며 </a:t>
            </a:r>
            <a:r>
              <a:rPr lang="ko-KR" altLang="en-US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프로젝트 및 작업 흐름 관리에 사용되는 도구입니다</a:t>
            </a:r>
            <a:r>
              <a:rPr lang="en-US" altLang="ko-KR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.</a:t>
            </a:r>
          </a:p>
          <a:p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2. </a:t>
            </a:r>
            <a:r>
              <a:rPr lang="ko-KR" altLang="en-US" sz="1200" dirty="0" err="1">
                <a:latin typeface="한컴 고딕" panose="02000500000000000000" pitchFamily="2" charset="-127"/>
                <a:ea typeface="한컴 고딕" panose="02000500000000000000" pitchFamily="2" charset="-127"/>
              </a:rPr>
              <a:t>트렐로의</a:t>
            </a:r>
            <a:r>
              <a:rPr lang="ko-KR" altLang="en-US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ko-KR" altLang="en-US" sz="1200" dirty="0" err="1">
                <a:latin typeface="한컴 고딕" panose="02000500000000000000" pitchFamily="2" charset="-127"/>
                <a:ea typeface="한컴 고딕" panose="02000500000000000000" pitchFamily="2" charset="-127"/>
              </a:rPr>
              <a:t>칸반</a:t>
            </a:r>
            <a:r>
              <a:rPr lang="ko-KR" altLang="en-US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보드를 통해</a:t>
            </a:r>
            <a:r>
              <a:rPr lang="en-US" altLang="ko-KR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, </a:t>
            </a:r>
            <a:r>
              <a:rPr lang="ko-KR" altLang="en-US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팀은 현재 프로젝트의 상태를 한 눈에 파악할 수 있습니다</a:t>
            </a:r>
            <a:r>
              <a:rPr lang="en-US" altLang="ko-KR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3.</a:t>
            </a:r>
            <a:r>
              <a:rPr lang="ko-KR" altLang="en-US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작업자들은 </a:t>
            </a:r>
            <a:r>
              <a:rPr lang="ko-KR" altLang="en-US" sz="1200" dirty="0" err="1">
                <a:latin typeface="한컴 고딕" panose="02000500000000000000" pitchFamily="2" charset="-127"/>
                <a:ea typeface="한컴 고딕" panose="02000500000000000000" pitchFamily="2" charset="-127"/>
              </a:rPr>
              <a:t>칸반</a:t>
            </a:r>
            <a:r>
              <a:rPr lang="ko-KR" altLang="en-US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보드를 통해 각각의 작업 상태를 실시간으로 업데이트하고 확인함으로써</a:t>
            </a:r>
            <a:r>
              <a:rPr lang="en-US" altLang="ko-KR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, </a:t>
            </a:r>
            <a:r>
              <a:rPr lang="ko-KR" altLang="en-US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팀 내에서의 협업을 더욱 효율적으로 진행할 수 있습니다</a:t>
            </a:r>
            <a:r>
              <a:rPr lang="en-US" altLang="ko-KR" sz="1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7976B-082F-40D5-830B-734387EF40D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5904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7976B-082F-40D5-830B-734387EF40D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7053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7976B-082F-40D5-830B-734387EF40D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1366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7976B-082F-40D5-830B-734387EF40D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6712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7976B-082F-40D5-830B-734387EF40D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1640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7976B-082F-40D5-830B-734387EF40D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0398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7976B-082F-40D5-830B-734387EF40D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8116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7976B-082F-40D5-830B-734387EF40D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9177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none" spc="13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06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70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76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93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77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56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64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07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61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50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200" b="1" cap="none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36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hf sldNum="0" hdr="0" ftr="0" dt="0"/>
  <p:txStyles>
    <p:titleStyle>
      <a:lvl1pPr algn="l" defTabSz="914400" rtl="0" eaLnBrk="1" latinLnBrk="0" hangingPunct="1">
        <a:lnSpc>
          <a:spcPct val="105000"/>
        </a:lnSpc>
        <a:spcBef>
          <a:spcPct val="0"/>
        </a:spcBef>
        <a:buNone/>
        <a:defRPr sz="4400" b="1" kern="1200" spc="7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 spc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 spc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그림 3" descr="텍스트, 스크린샷, 번호이(가) 표시된 사진&#10;&#10;자동 생성된 설명">
            <a:extLst>
              <a:ext uri="{FF2B5EF4-FFF2-40B4-BE49-F238E27FC236}">
                <a16:creationId xmlns:a16="http://schemas.microsoft.com/office/drawing/2014/main" id="{178A0E12-6CDD-4F87-CEA8-C3D8D5DB43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8" r="27671" b="-1"/>
          <a:stretch/>
        </p:blipFill>
        <p:spPr>
          <a:xfrm>
            <a:off x="6536411" y="254456"/>
            <a:ext cx="4203526" cy="4203526"/>
          </a:xfrm>
          <a:custGeom>
            <a:avLst/>
            <a:gdLst/>
            <a:ahLst/>
            <a:cxnLst/>
            <a:rect l="l" t="t" r="r" b="b"/>
            <a:pathLst>
              <a:path w="2813056" h="2813056">
                <a:moveTo>
                  <a:pt x="1406528" y="0"/>
                </a:moveTo>
                <a:cubicBezTo>
                  <a:pt x="2183332" y="0"/>
                  <a:pt x="2813056" y="629724"/>
                  <a:pt x="2813056" y="1406528"/>
                </a:cubicBezTo>
                <a:cubicBezTo>
                  <a:pt x="2813056" y="2183332"/>
                  <a:pt x="2183332" y="2813056"/>
                  <a:pt x="1406528" y="2813056"/>
                </a:cubicBezTo>
                <a:cubicBezTo>
                  <a:pt x="629724" y="2813056"/>
                  <a:pt x="0" y="2183332"/>
                  <a:pt x="0" y="1406528"/>
                </a:cubicBezTo>
                <a:cubicBezTo>
                  <a:pt x="0" y="629724"/>
                  <a:pt x="629724" y="0"/>
                  <a:pt x="1406528" y="0"/>
                </a:cubicBezTo>
                <a:close/>
              </a:path>
            </a:pathLst>
          </a:cu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9DFE8A5-DCEC-4A43-B613-D62AC8C57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7014" y="1128803"/>
            <a:ext cx="5290997" cy="5290997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369A2E-99B1-4A2B-9343-957A6C165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0778" y="1131641"/>
            <a:ext cx="5290997" cy="5290997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Oval 14">
            <a:extLst>
              <a:ext uri="{FF2B5EF4-FFF2-40B4-BE49-F238E27FC236}">
                <a16:creationId xmlns:a16="http://schemas.microsoft.com/office/drawing/2014/main" id="{26B7664A-BE61-4A65-B937-A31E08B8B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254" y="1065353"/>
            <a:ext cx="5290997" cy="529099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45517" y="2193085"/>
            <a:ext cx="3624471" cy="2577893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Trello</a:t>
            </a:r>
            <a:br>
              <a:rPr lang="ko-KR" altLang="en-US" dirty="0"/>
            </a:br>
            <a:r>
              <a:rPr lang="ko-KR" altLang="en-US" dirty="0"/>
              <a:t>Project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545517" y="4863054"/>
            <a:ext cx="3624471" cy="811604"/>
          </a:xfrm>
        </p:spPr>
        <p:txBody>
          <a:bodyPr lIns="109728" tIns="109728" rIns="109728" bIns="91440" anchor="t">
            <a:noAutofit/>
          </a:bodyPr>
          <a:lstStyle/>
          <a:p>
            <a:r>
              <a:rPr lang="ko-KR" altLang="en-US" sz="1800" b="1" dirty="0">
                <a:ea typeface="Malgun Gothic Semilight"/>
                <a:cs typeface="Malgun Gothic Semilight"/>
              </a:rPr>
              <a:t>조장 : </a:t>
            </a:r>
            <a:r>
              <a:rPr lang="ko-KR" altLang="en-US" sz="1800" b="1" dirty="0" err="1">
                <a:ea typeface="Malgun Gothic Semilight"/>
                <a:cs typeface="Malgun Gothic Semilight"/>
              </a:rPr>
              <a:t>송유헌</a:t>
            </a:r>
            <a:br>
              <a:rPr lang="ko-KR" altLang="en-US" sz="1800" b="1" dirty="0">
                <a:ea typeface="Malgun Gothic Semilight"/>
                <a:cs typeface="Malgun Gothic Semilight"/>
              </a:rPr>
            </a:br>
            <a:r>
              <a:rPr lang="ko-KR" altLang="en-US" sz="1800" b="1" dirty="0">
                <a:ea typeface="Malgun Gothic Semilight"/>
                <a:cs typeface="Malgun Gothic Semilight"/>
              </a:rPr>
              <a:t>팀원 : </a:t>
            </a:r>
            <a:r>
              <a:rPr lang="ko-KR" altLang="en-US" sz="1800" b="1" dirty="0" err="1">
                <a:ea typeface="Malgun Gothic Semilight"/>
                <a:cs typeface="Malgun Gothic Semilight"/>
              </a:rPr>
              <a:t>강다온</a:t>
            </a:r>
            <a:r>
              <a:rPr lang="ko-KR" altLang="en-US" sz="1800" b="1" dirty="0">
                <a:ea typeface="Malgun Gothic Semilight"/>
                <a:cs typeface="Malgun Gothic Semilight"/>
              </a:rPr>
              <a:t>, 최수경</a:t>
            </a:r>
            <a:endParaRPr lang="ko-KR" altLang="en-US" sz="2000" b="1" dirty="0">
              <a:ea typeface="Malgun Gothic Semilight"/>
              <a:cs typeface="Malgun Gothic Semilight"/>
            </a:endParaRPr>
          </a:p>
        </p:txBody>
      </p:sp>
      <p:sp>
        <p:nvSpPr>
          <p:cNvPr id="17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05044" y="54194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9" name="Graphic 212">
            <a:extLst>
              <a:ext uri="{FF2B5EF4-FFF2-40B4-BE49-F238E27FC236}">
                <a16:creationId xmlns:a16="http://schemas.microsoft.com/office/drawing/2014/main" id="{B3D7D008-0B6D-4161-BEDA-6AF6A03BC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05044" y="54194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339FE9-6931-4B68-8E22-6539BB608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65353"/>
            <a:ext cx="1861854" cy="717514"/>
            <a:chOff x="0" y="1065353"/>
            <a:chExt cx="1861854" cy="717514"/>
          </a:xfrm>
          <a:solidFill>
            <a:srgbClr val="FFFFFF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6535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50508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218489-E03B-4E4F-9ADA-EC579122A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65353"/>
            <a:ext cx="1861854" cy="717514"/>
            <a:chOff x="0" y="1065353"/>
            <a:chExt cx="1861854" cy="717514"/>
          </a:xfrm>
          <a:solidFill>
            <a:schemeClr val="tx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36F491E-9A40-46C5-BD55-356F15025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6535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EC201AA-621E-4837-A31C-D061443F7C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50508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9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88320" y="4140693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5735" y="4917084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AA707BA-98B0-47C5-B34A-63D60A010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5735" y="4917084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10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75CD5FF4-2D08-3532-1E66-46DFBB61ED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0" y="-138898"/>
            <a:ext cx="12192000" cy="684941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BA2407B-41C6-3BEC-E6E6-AD392CDC6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 추가</a:t>
            </a:r>
          </a:p>
        </p:txBody>
      </p:sp>
      <p:pic>
        <p:nvPicPr>
          <p:cNvPr id="8" name="그림 7" descr="텍스트, 스크린샷, 폰트이(가) 표시된 사진&#10;&#10;자동 생성된 설명">
            <a:extLst>
              <a:ext uri="{FF2B5EF4-FFF2-40B4-BE49-F238E27FC236}">
                <a16:creationId xmlns:a16="http://schemas.microsoft.com/office/drawing/2014/main" id="{CBB65056-84EF-A830-6649-153742B02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26" y="1828800"/>
            <a:ext cx="5467350" cy="448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20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75CD5FF4-2D08-3532-1E66-46DFBB61ED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0" y="-1"/>
            <a:ext cx="12192000" cy="684941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BA2407B-41C6-3BEC-E6E6-AD392CDC6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 트러블 슈팅</a:t>
            </a:r>
          </a:p>
        </p:txBody>
      </p:sp>
      <p:graphicFrame>
        <p:nvGraphicFramePr>
          <p:cNvPr id="3" name="다이어그램 2">
            <a:extLst>
              <a:ext uri="{FF2B5EF4-FFF2-40B4-BE49-F238E27FC236}">
                <a16:creationId xmlns:a16="http://schemas.microsoft.com/office/drawing/2014/main" id="{980D8BF5-26F0-3384-BAB8-30C592D2DB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1839004"/>
              </p:ext>
            </p:extLst>
          </p:nvPr>
        </p:nvGraphicFramePr>
        <p:xfrm>
          <a:off x="1253787" y="1690688"/>
          <a:ext cx="9661140" cy="4875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말풍선: 사각형 4">
            <a:extLst>
              <a:ext uri="{FF2B5EF4-FFF2-40B4-BE49-F238E27FC236}">
                <a16:creationId xmlns:a16="http://schemas.microsoft.com/office/drawing/2014/main" id="{4A0E9B1D-F91D-77B0-DC3E-C23745B74752}"/>
              </a:ext>
            </a:extLst>
          </p:cNvPr>
          <p:cNvSpPr/>
          <p:nvPr/>
        </p:nvSpPr>
        <p:spPr>
          <a:xfrm>
            <a:off x="7360535" y="1663895"/>
            <a:ext cx="4548850" cy="3928297"/>
          </a:xfrm>
          <a:prstGeom prst="wedgeRectCallout">
            <a:avLst>
              <a:gd name="adj1" fmla="val -40171"/>
              <a:gd name="adj2" fmla="val 61911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9826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75CD5FF4-2D08-3532-1E66-46DFBB61ED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0" y="-1"/>
            <a:ext cx="12192000" cy="684941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BA2407B-41C6-3BEC-E6E6-AD392CDC6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 트러블 슈팅</a:t>
            </a:r>
          </a:p>
        </p:txBody>
      </p:sp>
      <p:graphicFrame>
        <p:nvGraphicFramePr>
          <p:cNvPr id="3" name="다이어그램 2">
            <a:extLst>
              <a:ext uri="{FF2B5EF4-FFF2-40B4-BE49-F238E27FC236}">
                <a16:creationId xmlns:a16="http://schemas.microsoft.com/office/drawing/2014/main" id="{980D8BF5-26F0-3384-BAB8-30C592D2DB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4705891"/>
              </p:ext>
            </p:extLst>
          </p:nvPr>
        </p:nvGraphicFramePr>
        <p:xfrm>
          <a:off x="1253787" y="1690688"/>
          <a:ext cx="9661140" cy="4875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말풍선: 사각형 3">
            <a:extLst>
              <a:ext uri="{FF2B5EF4-FFF2-40B4-BE49-F238E27FC236}">
                <a16:creationId xmlns:a16="http://schemas.microsoft.com/office/drawing/2014/main" id="{9AEC8584-B940-7358-EEB9-17D5BF87DE0F}"/>
              </a:ext>
            </a:extLst>
          </p:cNvPr>
          <p:cNvSpPr/>
          <p:nvPr/>
        </p:nvSpPr>
        <p:spPr>
          <a:xfrm>
            <a:off x="6436972" y="1027906"/>
            <a:ext cx="5335928" cy="3703899"/>
          </a:xfrm>
          <a:prstGeom prst="wedgeRectCallout">
            <a:avLst>
              <a:gd name="adj1" fmla="val -36475"/>
              <a:gd name="adj2" fmla="val 63437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581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75CD5FF4-2D08-3532-1E66-46DFBB61ED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0" y="8583"/>
            <a:ext cx="12192000" cy="684941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BA2407B-41C6-3BEC-E6E6-AD392CDC6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 마무리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C58EF2-D122-5AE9-000B-389B1A172371}"/>
              </a:ext>
            </a:extLst>
          </p:cNvPr>
          <p:cNvSpPr txBox="1"/>
          <p:nvPr/>
        </p:nvSpPr>
        <p:spPr>
          <a:xfrm>
            <a:off x="1273215" y="1898248"/>
            <a:ext cx="9803757" cy="3402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ko-KR" altLang="en-US" sz="2800" b="1" dirty="0"/>
              <a:t>기획의 중요성</a:t>
            </a:r>
            <a:endParaRPr lang="en-US" altLang="ko-KR" sz="2800" b="1" dirty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sz="2800" b="1" dirty="0"/>
              <a:t>테스트 코드의 중요성</a:t>
            </a:r>
            <a:endParaRPr lang="en-US" altLang="ko-KR" sz="2800" b="1" dirty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sz="2800" b="1" dirty="0"/>
              <a:t>의사소통의 중요성</a:t>
            </a:r>
            <a:endParaRPr lang="en-US" altLang="ko-KR" sz="2800" b="1" dirty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sz="2800" b="1" dirty="0"/>
              <a:t>협업의 중요성</a:t>
            </a:r>
            <a:endParaRPr lang="en-US" altLang="ko-KR" sz="2800" b="1" dirty="0"/>
          </a:p>
        </p:txBody>
      </p:sp>
    </p:spTree>
    <p:extLst>
      <p:ext uri="{BB962C8B-B14F-4D97-AF65-F5344CB8AC3E}">
        <p14:creationId xmlns:p14="http://schemas.microsoft.com/office/powerpoint/2010/main" val="2930038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A187388-3A91-821A-3B9D-AD3E5E83E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7309"/>
            <a:ext cx="10515600" cy="5539654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altLang="ko-KR" sz="6000" b="1" dirty="0">
                <a:latin typeface="+mj-lt"/>
              </a:rPr>
              <a:t>THANK YOU</a:t>
            </a:r>
            <a:endParaRPr lang="ko-KR" altLang="en-US" sz="6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3981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75CD5FF4-2D08-3532-1E66-46DFBB61ED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0" y="-1"/>
            <a:ext cx="12192000" cy="684941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BA2407B-41C6-3BEC-E6E6-AD392CDC6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 소개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5E9590-CDE2-1E70-3AE6-2AC597C0202B}"/>
              </a:ext>
            </a:extLst>
          </p:cNvPr>
          <p:cNvSpPr txBox="1"/>
          <p:nvPr/>
        </p:nvSpPr>
        <p:spPr>
          <a:xfrm>
            <a:off x="3309551" y="2447485"/>
            <a:ext cx="5572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한컴 고딕" panose="02000500000000000000" pitchFamily="2" charset="-127"/>
                <a:ea typeface="한컴 고딕" panose="02000500000000000000" pitchFamily="2" charset="-127"/>
              </a:rPr>
              <a:t>프로젝트 관리</a:t>
            </a:r>
            <a:r>
              <a:rPr lang="en-US" altLang="ko-KR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ko-KR" alt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한컴 고딕" panose="02000500000000000000" pitchFamily="2" charset="-127"/>
                <a:ea typeface="한컴 고딕" panose="02000500000000000000" pitchFamily="2" charset="-127"/>
              </a:rPr>
              <a:t>웹 플랫폼</a:t>
            </a:r>
            <a:endParaRPr lang="en-US" altLang="ko-KR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03E8E-E41A-A8CA-DA77-6F7AA098A102}"/>
              </a:ext>
            </a:extLst>
          </p:cNvPr>
          <p:cNvSpPr txBox="1"/>
          <p:nvPr/>
        </p:nvSpPr>
        <p:spPr>
          <a:xfrm>
            <a:off x="3309551" y="3665947"/>
            <a:ext cx="5572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ko-KR" alt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한컴 고딕" panose="02000500000000000000" pitchFamily="2" charset="-127"/>
                <a:ea typeface="한컴 고딕" panose="02000500000000000000" pitchFamily="2" charset="-127"/>
              </a:rPr>
              <a:t>프로젝트 상태 파악</a:t>
            </a:r>
            <a:endParaRPr lang="en-US" altLang="ko-KR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99AF14-07DF-1071-5870-ADE1CBD9E787}"/>
              </a:ext>
            </a:extLst>
          </p:cNvPr>
          <p:cNvSpPr txBox="1"/>
          <p:nvPr/>
        </p:nvSpPr>
        <p:spPr>
          <a:xfrm>
            <a:off x="3309550" y="4884409"/>
            <a:ext cx="5572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ko-KR" alt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한컴 고딕" panose="02000500000000000000" pitchFamily="2" charset="-127"/>
                <a:ea typeface="한컴 고딕" panose="02000500000000000000" pitchFamily="2" charset="-127"/>
              </a:rPr>
              <a:t>실시간 업데이트효율성 증가</a:t>
            </a:r>
            <a:endParaRPr lang="en-US" altLang="ko-KR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77201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75CD5FF4-2D08-3532-1E66-46DFBB61ED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0" y="8583"/>
            <a:ext cx="12192000" cy="684941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BA2407B-41C6-3BEC-E6E6-AD392CDC6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4797"/>
            <a:ext cx="10515600" cy="1325563"/>
          </a:xfrm>
        </p:spPr>
        <p:txBody>
          <a:bodyPr/>
          <a:lstStyle/>
          <a:p>
            <a:r>
              <a:rPr lang="ko-KR" altLang="en-US" dirty="0"/>
              <a:t> 기술 스택 </a:t>
            </a:r>
          </a:p>
        </p:txBody>
      </p:sp>
      <p:pic>
        <p:nvPicPr>
          <p:cNvPr id="1048" name="Picture 24" descr="JPA] JPA란? JPA를 사용하는 이유 :: 그냥 그냥 블로그">
            <a:extLst>
              <a:ext uri="{FF2B5EF4-FFF2-40B4-BE49-F238E27FC236}">
                <a16:creationId xmlns:a16="http://schemas.microsoft.com/office/drawing/2014/main" id="{91321559-533D-8C29-9FF5-1BDF9CF4C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128" y="2620488"/>
            <a:ext cx="1393128" cy="8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그룹 38">
            <a:extLst>
              <a:ext uri="{FF2B5EF4-FFF2-40B4-BE49-F238E27FC236}">
                <a16:creationId xmlns:a16="http://schemas.microsoft.com/office/drawing/2014/main" id="{A88B444B-9B3C-5BB2-EC48-BD1B98037CBE}"/>
              </a:ext>
            </a:extLst>
          </p:cNvPr>
          <p:cNvGrpSpPr/>
          <p:nvPr/>
        </p:nvGrpSpPr>
        <p:grpSpPr>
          <a:xfrm>
            <a:off x="838200" y="1699299"/>
            <a:ext cx="2532681" cy="2131223"/>
            <a:chOff x="838200" y="1699299"/>
            <a:chExt cx="2532681" cy="2131223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FCA91A32-B109-0499-BED1-2F4AE2FBC2C2}"/>
                </a:ext>
              </a:extLst>
            </p:cNvPr>
            <p:cNvGrpSpPr/>
            <p:nvPr/>
          </p:nvGrpSpPr>
          <p:grpSpPr>
            <a:xfrm>
              <a:off x="1020708" y="2030548"/>
              <a:ext cx="2324548" cy="1505528"/>
              <a:chOff x="809625" y="1794434"/>
              <a:chExt cx="2324548" cy="1630273"/>
            </a:xfrm>
          </p:grpSpPr>
          <p:pic>
            <p:nvPicPr>
              <p:cNvPr id="1026" name="Picture 2" descr="HTML5 - 위키백과, 우리 모두의 백과사전">
                <a:extLst>
                  <a:ext uri="{FF2B5EF4-FFF2-40B4-BE49-F238E27FC236}">
                    <a16:creationId xmlns:a16="http://schemas.microsoft.com/office/drawing/2014/main" id="{6C86D63A-E303-EB7A-9787-0C2C0B1065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1794434"/>
                <a:ext cx="962025" cy="962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Download - Thymeleaf">
                <a:extLst>
                  <a:ext uri="{FF2B5EF4-FFF2-40B4-BE49-F238E27FC236}">
                    <a16:creationId xmlns:a16="http://schemas.microsoft.com/office/drawing/2014/main" id="{1126A0AE-7B02-C559-3AEF-62F18A41D0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9625" y="2954207"/>
                <a:ext cx="2324548" cy="47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CSS - 위키백과, 우리 모두의 백과사전">
                <a:extLst>
                  <a:ext uri="{FF2B5EF4-FFF2-40B4-BE49-F238E27FC236}">
                    <a16:creationId xmlns:a16="http://schemas.microsoft.com/office/drawing/2014/main" id="{3A739CC9-B5A0-C37C-B05F-7949A3BB02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2397" y="1794434"/>
                <a:ext cx="746028" cy="962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36A0CD31-7D19-26B9-EE80-C5CBF5B6519D}"/>
                </a:ext>
              </a:extLst>
            </p:cNvPr>
            <p:cNvSpPr/>
            <p:nvPr/>
          </p:nvSpPr>
          <p:spPr>
            <a:xfrm>
              <a:off x="838200" y="1699299"/>
              <a:ext cx="2532681" cy="2131223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8BB49241-654D-C29B-7881-738F027924E0}"/>
              </a:ext>
            </a:extLst>
          </p:cNvPr>
          <p:cNvGrpSpPr/>
          <p:nvPr/>
        </p:nvGrpSpPr>
        <p:grpSpPr>
          <a:xfrm>
            <a:off x="4649878" y="1699299"/>
            <a:ext cx="2748643" cy="3194286"/>
            <a:chOff x="4367605" y="1075765"/>
            <a:chExt cx="2748643" cy="3194286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7686D0ED-F519-7F2B-B045-94A0735D5BEF}"/>
                </a:ext>
              </a:extLst>
            </p:cNvPr>
            <p:cNvGrpSpPr/>
            <p:nvPr/>
          </p:nvGrpSpPr>
          <p:grpSpPr>
            <a:xfrm>
              <a:off x="4584630" y="1219813"/>
              <a:ext cx="2357918" cy="2985985"/>
              <a:chOff x="5306530" y="1794434"/>
              <a:chExt cx="2357918" cy="2985985"/>
            </a:xfrm>
          </p:grpSpPr>
          <p:pic>
            <p:nvPicPr>
              <p:cNvPr id="1032" name="Picture 8" descr="Java - 나무위키">
                <a:extLst>
                  <a:ext uri="{FF2B5EF4-FFF2-40B4-BE49-F238E27FC236}">
                    <a16:creationId xmlns:a16="http://schemas.microsoft.com/office/drawing/2014/main" id="{3C44E99D-3556-1529-CFF2-AE38D940CF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6728" y="1794434"/>
                <a:ext cx="579822" cy="10818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Gradle - 위키백과, 우리 모두의 백과사전">
                <a:extLst>
                  <a:ext uri="{FF2B5EF4-FFF2-40B4-BE49-F238E27FC236}">
                    <a16:creationId xmlns:a16="http://schemas.microsoft.com/office/drawing/2014/main" id="{B72431C3-157A-BBE1-91B2-9E70905157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13984" y="4050187"/>
                <a:ext cx="2102183" cy="730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SpringBoot]스프링부트란?">
                <a:extLst>
                  <a:ext uri="{FF2B5EF4-FFF2-40B4-BE49-F238E27FC236}">
                    <a16:creationId xmlns:a16="http://schemas.microsoft.com/office/drawing/2014/main" id="{5BE937B5-35DF-EE78-43E0-3AB721AF6C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0606" y="1794434"/>
                <a:ext cx="1593842" cy="8329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14" descr="Spring Security] Spring Security 설정하기">
                <a:extLst>
                  <a:ext uri="{FF2B5EF4-FFF2-40B4-BE49-F238E27FC236}">
                    <a16:creationId xmlns:a16="http://schemas.microsoft.com/office/drawing/2014/main" id="{2305131C-E443-0421-0C0C-AB332FA2EE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06530" y="3236388"/>
                <a:ext cx="2117089" cy="783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5E601D2D-5132-24F3-A1D3-FA0AAAFDBF98}"/>
                </a:ext>
              </a:extLst>
            </p:cNvPr>
            <p:cNvSpPr/>
            <p:nvPr/>
          </p:nvSpPr>
          <p:spPr>
            <a:xfrm>
              <a:off x="4367605" y="1075765"/>
              <a:ext cx="2748643" cy="3194286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43968206-4EDB-E9A9-B47A-8A1A13C69E21}"/>
              </a:ext>
            </a:extLst>
          </p:cNvPr>
          <p:cNvGrpSpPr/>
          <p:nvPr/>
        </p:nvGrpSpPr>
        <p:grpSpPr>
          <a:xfrm>
            <a:off x="8479829" y="1690688"/>
            <a:ext cx="2532681" cy="3138644"/>
            <a:chOff x="8541572" y="1549101"/>
            <a:chExt cx="2532681" cy="2904565"/>
          </a:xfrm>
        </p:grpSpPr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2C479FF9-AE52-F573-2C02-E7B0CC2C894D}"/>
                </a:ext>
              </a:extLst>
            </p:cNvPr>
            <p:cNvGrpSpPr/>
            <p:nvPr/>
          </p:nvGrpSpPr>
          <p:grpSpPr>
            <a:xfrm>
              <a:off x="8659812" y="1969022"/>
              <a:ext cx="2254166" cy="2301029"/>
              <a:chOff x="8016862" y="1984188"/>
              <a:chExt cx="2254166" cy="2301029"/>
            </a:xfrm>
          </p:grpSpPr>
          <p:pic>
            <p:nvPicPr>
              <p:cNvPr id="1040" name="Picture 16" descr="MySQL - 나무위키">
                <a:extLst>
                  <a:ext uri="{FF2B5EF4-FFF2-40B4-BE49-F238E27FC236}">
                    <a16:creationId xmlns:a16="http://schemas.microsoft.com/office/drawing/2014/main" id="{574C3F59-F45E-D977-9036-882ECFEC71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8170" y="1984188"/>
                <a:ext cx="1666008" cy="1133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18" descr="Integrate H2 In-memory Database with Spring Boot - Roy Tutorials">
                <a:extLst>
                  <a:ext uri="{FF2B5EF4-FFF2-40B4-BE49-F238E27FC236}">
                    <a16:creationId xmlns:a16="http://schemas.microsoft.com/office/drawing/2014/main" id="{4689A0FA-944E-B59D-1ABE-1C2BDA0618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6862" y="3208892"/>
                <a:ext cx="2254166" cy="10763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E84C7401-490E-0528-1F63-AAAC0521348F}"/>
                </a:ext>
              </a:extLst>
            </p:cNvPr>
            <p:cNvSpPr/>
            <p:nvPr/>
          </p:nvSpPr>
          <p:spPr>
            <a:xfrm>
              <a:off x="8541572" y="1549101"/>
              <a:ext cx="2532681" cy="2904565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6BDF3E48-093E-1A14-B86B-633AF49219D3}"/>
              </a:ext>
            </a:extLst>
          </p:cNvPr>
          <p:cNvGrpSpPr/>
          <p:nvPr/>
        </p:nvGrpSpPr>
        <p:grpSpPr>
          <a:xfrm>
            <a:off x="7624779" y="5243014"/>
            <a:ext cx="3319435" cy="1325563"/>
            <a:chOff x="4012892" y="4713969"/>
            <a:chExt cx="4033827" cy="1805593"/>
          </a:xfrm>
        </p:grpSpPr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1806A54B-0A01-F599-FA7C-77E7429D9F65}"/>
                </a:ext>
              </a:extLst>
            </p:cNvPr>
            <p:cNvGrpSpPr/>
            <p:nvPr/>
          </p:nvGrpSpPr>
          <p:grpSpPr>
            <a:xfrm>
              <a:off x="4168373" y="5000237"/>
              <a:ext cx="3575707" cy="1325564"/>
              <a:chOff x="3457799" y="4826048"/>
              <a:chExt cx="4393872" cy="1552575"/>
            </a:xfrm>
          </p:grpSpPr>
          <p:pic>
            <p:nvPicPr>
              <p:cNvPr id="1044" name="Picture 20" descr="클라우드 서비스 | 클라우드 컴퓨팅 솔루션| Amazon Web Services">
                <a:extLst>
                  <a:ext uri="{FF2B5EF4-FFF2-40B4-BE49-F238E27FC236}">
                    <a16:creationId xmlns:a16="http://schemas.microsoft.com/office/drawing/2014/main" id="{8415E44E-8BDA-F50D-F8AE-AEABCF759C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7799" y="4826048"/>
                <a:ext cx="2952750" cy="1552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2" descr="CI/CD 구축하기(1) - Github Action 이란?">
                <a:extLst>
                  <a:ext uri="{FF2B5EF4-FFF2-40B4-BE49-F238E27FC236}">
                    <a16:creationId xmlns:a16="http://schemas.microsoft.com/office/drawing/2014/main" id="{E3EEF51C-FE01-3EA9-4485-74B4934F57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1186" y="5062195"/>
                <a:ext cx="1960485" cy="10030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EBA86046-02B8-D4BF-3D4D-36560D2BE723}"/>
                </a:ext>
              </a:extLst>
            </p:cNvPr>
            <p:cNvSpPr/>
            <p:nvPr/>
          </p:nvSpPr>
          <p:spPr>
            <a:xfrm>
              <a:off x="4012892" y="4713969"/>
              <a:ext cx="4033827" cy="1805593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C8F3525-3774-F9C7-7D0C-8B428AD63FC4}"/>
              </a:ext>
            </a:extLst>
          </p:cNvPr>
          <p:cNvSpPr txBox="1"/>
          <p:nvPr/>
        </p:nvSpPr>
        <p:spPr>
          <a:xfrm>
            <a:off x="1372461" y="1223510"/>
            <a:ext cx="177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Frontend</a:t>
            </a:r>
            <a:endParaRPr lang="ko-KR" alt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926640-DB4C-C423-5C61-9E385DF10EA7}"/>
              </a:ext>
            </a:extLst>
          </p:cNvPr>
          <p:cNvSpPr txBox="1"/>
          <p:nvPr/>
        </p:nvSpPr>
        <p:spPr>
          <a:xfrm>
            <a:off x="5452122" y="1294926"/>
            <a:ext cx="177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Backend</a:t>
            </a:r>
            <a:endParaRPr lang="ko-KR" alt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ECDA0E-DD25-6C78-3AA4-46002B3169A4}"/>
              </a:ext>
            </a:extLst>
          </p:cNvPr>
          <p:cNvSpPr txBox="1"/>
          <p:nvPr/>
        </p:nvSpPr>
        <p:spPr>
          <a:xfrm>
            <a:off x="9284497" y="1359276"/>
            <a:ext cx="177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Database</a:t>
            </a:r>
            <a:endParaRPr lang="ko-KR" alt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0C2B9F-9FD3-0A11-91D8-A88BE111C733}"/>
              </a:ext>
            </a:extLst>
          </p:cNvPr>
          <p:cNvSpPr txBox="1"/>
          <p:nvPr/>
        </p:nvSpPr>
        <p:spPr>
          <a:xfrm>
            <a:off x="6866374" y="5730879"/>
            <a:ext cx="177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Infra</a:t>
            </a:r>
            <a:endParaRPr lang="ko-KR" altLang="en-US" dirty="0"/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977AF1CF-5DF3-0C9F-F6C6-18863652F6AF}"/>
              </a:ext>
            </a:extLst>
          </p:cNvPr>
          <p:cNvSpPr/>
          <p:nvPr/>
        </p:nvSpPr>
        <p:spPr>
          <a:xfrm>
            <a:off x="3140977" y="5318569"/>
            <a:ext cx="3319435" cy="1325563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50" name="Picture 26" descr="JUnit5] 내가 정리한 JUnit5">
            <a:extLst>
              <a:ext uri="{FF2B5EF4-FFF2-40B4-BE49-F238E27FC236}">
                <a16:creationId xmlns:a16="http://schemas.microsoft.com/office/drawing/2014/main" id="{487548C6-5D54-F13C-B54F-D93C6D793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881" y="5711818"/>
            <a:ext cx="1075091" cy="62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OSTMAN] API 테스트하기">
            <a:extLst>
              <a:ext uri="{FF2B5EF4-FFF2-40B4-BE49-F238E27FC236}">
                <a16:creationId xmlns:a16="http://schemas.microsoft.com/office/drawing/2014/main" id="{5EBDB7E8-7DF8-FDDD-50E2-FA753BD59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25" y="5613681"/>
            <a:ext cx="1455594" cy="75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E1A17D2-2F42-D5D4-A025-E8F88E3963E8}"/>
              </a:ext>
            </a:extLst>
          </p:cNvPr>
          <p:cNvSpPr txBox="1"/>
          <p:nvPr/>
        </p:nvSpPr>
        <p:spPr>
          <a:xfrm>
            <a:off x="2393983" y="5773756"/>
            <a:ext cx="177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Test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4350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75CD5FF4-2D08-3532-1E66-46DFBB61ED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0" y="-1"/>
            <a:ext cx="12192000" cy="684941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BA2407B-41C6-3BEC-E6E6-AD392CDC6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 </a:t>
            </a:r>
            <a:r>
              <a:rPr lang="en-US" altLang="ko-KR" dirty="0"/>
              <a:t>ERD</a:t>
            </a:r>
            <a:endParaRPr lang="ko-KR" altLang="en-US" dirty="0"/>
          </a:p>
        </p:txBody>
      </p:sp>
      <p:pic>
        <p:nvPicPr>
          <p:cNvPr id="5" name="그림 4" descr="텍스트, 스크린샷, 폰트, 라인이(가) 표시된 사진&#10;&#10;자동 생성된 설명">
            <a:extLst>
              <a:ext uri="{FF2B5EF4-FFF2-40B4-BE49-F238E27FC236}">
                <a16:creationId xmlns:a16="http://schemas.microsoft.com/office/drawing/2014/main" id="{1E6B0D6E-DDC7-5806-9728-AF0FD3F6E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52" y="1414868"/>
            <a:ext cx="10351948" cy="49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46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75CD5FF4-2D08-3532-1E66-46DFBB61ED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0" y="-1"/>
            <a:ext cx="12192000" cy="684941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BA2407B-41C6-3BEC-E6E6-AD392CDC6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 </a:t>
            </a:r>
            <a:r>
              <a:rPr lang="ko-KR" altLang="en-US" dirty="0" err="1"/>
              <a:t>아키텍쳐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101598E-40A4-F32B-B761-E1B0925CB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41" y="1527349"/>
            <a:ext cx="9866966" cy="485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24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75CD5FF4-2D08-3532-1E66-46DFBB61ED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0" y="-1"/>
            <a:ext cx="12192000" cy="684941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BA2407B-41C6-3BEC-E6E6-AD392CDC6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 </a:t>
            </a:r>
            <a:r>
              <a:rPr lang="en-US" altLang="ko-KR" dirty="0"/>
              <a:t>CI / CD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88F03E1-83F4-2C06-8BB2-7818D8F6A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63" y="2382697"/>
            <a:ext cx="11030673" cy="342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68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75CD5FF4-2D08-3532-1E66-46DFBB61ED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000"/>
          </a:blip>
          <a:stretch>
            <a:fillRect/>
          </a:stretch>
        </p:blipFill>
        <p:spPr>
          <a:xfrm>
            <a:off x="0" y="-138898"/>
            <a:ext cx="12192000" cy="684941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BA2407B-41C6-3BEC-E6E6-AD392CDC6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 시연 영상</a:t>
            </a:r>
          </a:p>
        </p:txBody>
      </p:sp>
      <p:pic>
        <p:nvPicPr>
          <p:cNvPr id="3" name="17조">
            <a:hlinkClick r:id="" action="ppaction://media"/>
            <a:extLst>
              <a:ext uri="{FF2B5EF4-FFF2-40B4-BE49-F238E27FC236}">
                <a16:creationId xmlns:a16="http://schemas.microsoft.com/office/drawing/2014/main" id="{AC026AE8-F18E-92D5-53B1-9537B41A9D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-509" b="5758"/>
          <a:stretch/>
        </p:blipFill>
        <p:spPr>
          <a:xfrm>
            <a:off x="838200" y="1355464"/>
            <a:ext cx="10972800" cy="501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75CD5FF4-2D08-3532-1E66-46DFBB61ED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0" y="-64983"/>
            <a:ext cx="12192000" cy="684941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BA2407B-41C6-3BEC-E6E6-AD392CDC6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 추가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2690313-3252-D070-8061-6D5B9549C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488" y="1522314"/>
            <a:ext cx="5762625" cy="12192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76A29F3-B73A-82A3-D2DE-81520766E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488" y="2812507"/>
            <a:ext cx="5762625" cy="3619500"/>
          </a:xfrm>
          <a:prstGeom prst="rect">
            <a:avLst/>
          </a:prstGeom>
        </p:spPr>
      </p:pic>
      <p:pic>
        <p:nvPicPr>
          <p:cNvPr id="5" name="그림 4" descr="텍스트, 스크린샷, 메뉴, 소프트웨어이(가) 표시된 사진&#10;&#10;자동 생성된 설명">
            <a:extLst>
              <a:ext uri="{FF2B5EF4-FFF2-40B4-BE49-F238E27FC236}">
                <a16:creationId xmlns:a16="http://schemas.microsoft.com/office/drawing/2014/main" id="{308DEB8A-66B8-BAE3-91C5-8496309034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2314"/>
            <a:ext cx="4422289" cy="490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87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75CD5FF4-2D08-3532-1E66-46DFBB61ED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0" y="-138898"/>
            <a:ext cx="12192000" cy="684941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BA2407B-41C6-3BEC-E6E6-AD392CDC6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 추가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97ACF16-8799-6CA9-BEBD-AEB42DC11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965" y="1405389"/>
            <a:ext cx="7176673" cy="50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37035"/>
      </p:ext>
    </p:extLst>
  </p:cSld>
  <p:clrMapOvr>
    <a:masterClrMapping/>
  </p:clrMapOvr>
</p:sld>
</file>

<file path=ppt/theme/theme1.xml><?xml version="1.0" encoding="utf-8"?>
<a:theme xmlns:a="http://schemas.openxmlformats.org/drawingml/2006/main" name="FunkyShapesVTI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Malgun Gothic"/>
        <a:ea typeface=""/>
        <a:cs typeface=""/>
      </a:majorFont>
      <a:minorFont>
        <a:latin typeface="Malgun Gothic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754</Words>
  <Application>Microsoft Office PowerPoint</Application>
  <PresentationFormat>와이드스크린</PresentationFormat>
  <Paragraphs>83</Paragraphs>
  <Slides>14</Slides>
  <Notes>13</Notes>
  <HiddenSlides>0</HiddenSlides>
  <MMClips>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0" baseType="lpstr">
      <vt:lpstr>Malgun Gothic Semilight</vt:lpstr>
      <vt:lpstr>Malgun Gothic</vt:lpstr>
      <vt:lpstr>Malgun Gothic</vt:lpstr>
      <vt:lpstr>한컴 고딕</vt:lpstr>
      <vt:lpstr>Arial</vt:lpstr>
      <vt:lpstr>FunkyShapesVTI</vt:lpstr>
      <vt:lpstr>Trello Project</vt:lpstr>
      <vt:lpstr> 소개</vt:lpstr>
      <vt:lpstr> 기술 스택 </vt:lpstr>
      <vt:lpstr> ERD</vt:lpstr>
      <vt:lpstr> 아키텍쳐</vt:lpstr>
      <vt:lpstr> CI / CD</vt:lpstr>
      <vt:lpstr> 시연 영상</vt:lpstr>
      <vt:lpstr> 추가</vt:lpstr>
      <vt:lpstr> 추가</vt:lpstr>
      <vt:lpstr> 추가</vt:lpstr>
      <vt:lpstr> 트러블 슈팅</vt:lpstr>
      <vt:lpstr> 트러블 슈팅</vt:lpstr>
      <vt:lpstr> 마무리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/>
  <cp:lastModifiedBy>수경 최</cp:lastModifiedBy>
  <cp:revision>29</cp:revision>
  <dcterms:created xsi:type="dcterms:W3CDTF">2023-09-26T07:15:41Z</dcterms:created>
  <dcterms:modified xsi:type="dcterms:W3CDTF">2023-09-27T10:08:33Z</dcterms:modified>
</cp:coreProperties>
</file>