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614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420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138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732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962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81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82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157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01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269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160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226-8BA0-49E7-9622-C44A4125AFE3}" type="datetimeFigureOut">
              <a:rPr lang="ko-KR" altLang="en-US" smtClean="0"/>
              <a:t>2023-11-16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992B5-2CDA-4A3C-A280-4C1ED3B5F0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631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89614" y="108690"/>
            <a:ext cx="4754881" cy="2435005"/>
          </a:xfrm>
        </p:spPr>
        <p:txBody>
          <a:bodyPr/>
          <a:lstStyle/>
          <a:p>
            <a:r>
              <a:rPr lang="ko-KR" altLang="en-US" dirty="0" smtClean="0"/>
              <a:t>리뷰작성하는 페이지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92" y="108691"/>
            <a:ext cx="3921493" cy="418423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92" y="2734888"/>
            <a:ext cx="3438403" cy="3518553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75623" y="3836323"/>
            <a:ext cx="1903615" cy="236914"/>
          </a:xfrm>
          <a:prstGeom prst="rect">
            <a:avLst/>
          </a:prstGeom>
          <a:solidFill>
            <a:srgbClr val="5B9BD5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4097116" y="3652683"/>
            <a:ext cx="4754881" cy="2435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err="1" smtClean="0"/>
              <a:t>내용입력안하고</a:t>
            </a:r>
            <a:r>
              <a:rPr lang="ko-KR" altLang="en-US" dirty="0" smtClean="0"/>
              <a:t> 저장하기 누르면 </a:t>
            </a:r>
            <a:r>
              <a:rPr lang="ko-KR" altLang="en-US" dirty="0" err="1" smtClean="0"/>
              <a:t>빨간박스처러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오류메세지</a:t>
            </a:r>
            <a:r>
              <a:rPr lang="ko-KR" altLang="en-US" dirty="0" smtClean="0"/>
              <a:t> 나오도록 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828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166254" y="141941"/>
            <a:ext cx="5137266" cy="1237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/>
              <a:t>1.</a:t>
            </a:r>
            <a:r>
              <a:rPr lang="ko-KR" altLang="en-US" sz="2400" dirty="0"/>
              <a:t> </a:t>
            </a:r>
            <a:r>
              <a:rPr lang="ko-KR" altLang="en-US" sz="2400" dirty="0" smtClean="0"/>
              <a:t>사용자 </a:t>
            </a:r>
            <a:r>
              <a:rPr lang="ko-KR" altLang="en-US" sz="2400" dirty="0" err="1" smtClean="0"/>
              <a:t>입력값을</a:t>
            </a:r>
            <a:r>
              <a:rPr lang="ko-KR" altLang="en-US" sz="2400" dirty="0" smtClean="0"/>
              <a:t> 서버가 </a:t>
            </a:r>
            <a:r>
              <a:rPr lang="en-US" altLang="ko-KR" sz="2400" dirty="0" smtClean="0"/>
              <a:t>Form</a:t>
            </a:r>
            <a:r>
              <a:rPr lang="ko-KR" altLang="en-US" sz="2400" dirty="0" smtClean="0"/>
              <a:t>형식으로 받아오기 </a:t>
            </a:r>
            <a:r>
              <a:rPr lang="en-US" altLang="ko-KR" sz="2400" dirty="0" smtClean="0"/>
              <a:t>+ </a:t>
            </a:r>
            <a:r>
              <a:rPr lang="ko-KR" altLang="en-US" sz="2400" dirty="0" smtClean="0"/>
              <a:t>빈 값은 등록 못하도록 하기</a:t>
            </a:r>
            <a:endParaRPr lang="ko-KR" altLang="en-US" sz="24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4" y="1221775"/>
            <a:ext cx="5315692" cy="404869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569" y="141941"/>
            <a:ext cx="5454135" cy="3116648"/>
          </a:xfrm>
          <a:prstGeom prst="rect">
            <a:avLst/>
          </a:prstGeom>
        </p:spPr>
      </p:pic>
      <p:sp>
        <p:nvSpPr>
          <p:cNvPr id="7" name="내용 개체 틀 2"/>
          <p:cNvSpPr txBox="1">
            <a:spLocks/>
          </p:cNvSpPr>
          <p:nvPr/>
        </p:nvSpPr>
        <p:spPr>
          <a:xfrm>
            <a:off x="5767003" y="3752436"/>
            <a:ext cx="5137266" cy="12379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/>
              <a:t>위의 </a:t>
            </a:r>
            <a:r>
              <a:rPr lang="ko-KR" altLang="en-US" dirty="0" err="1" smtClean="0"/>
              <a:t>폼클래스에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속성마다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애너테이션</a:t>
            </a:r>
            <a:r>
              <a:rPr lang="ko-KR" altLang="en-US" dirty="0" smtClean="0"/>
              <a:t> 적용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이 </a:t>
            </a:r>
            <a:r>
              <a:rPr lang="ko-KR" altLang="en-US" dirty="0" err="1" smtClean="0"/>
              <a:t>애너테이션이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사용자 </a:t>
            </a:r>
            <a:r>
              <a:rPr lang="ko-KR" altLang="en-US" dirty="0" err="1" smtClean="0"/>
              <a:t>입력값을</a:t>
            </a:r>
            <a:r>
              <a:rPr lang="ko-KR" altLang="en-US" dirty="0" smtClean="0"/>
              <a:t> 검증함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762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리뷰가짜데이터 만들기</a:t>
            </a:r>
            <a:r>
              <a:rPr lang="en-US" altLang="ko-KR" dirty="0" smtClean="0"/>
              <a:t>,. </a:t>
            </a:r>
            <a:r>
              <a:rPr lang="ko-KR" altLang="en-US" dirty="0" err="1" smtClean="0"/>
              <a:t>리뷰작성</a:t>
            </a:r>
            <a:r>
              <a:rPr lang="en-US" altLang="ko-KR" dirty="0" err="1" smtClean="0"/>
              <a:t>ui</a:t>
            </a:r>
            <a:r>
              <a:rPr lang="ko-KR" altLang="en-US" dirty="0" smtClean="0"/>
              <a:t>수정 </a:t>
            </a:r>
            <a:r>
              <a:rPr lang="ko-KR" altLang="en-US" dirty="0" err="1" smtClean="0"/>
              <a:t>별점별로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선택하돋록</a:t>
            </a:r>
            <a:r>
              <a:rPr lang="en-US" altLang="ko-KR" dirty="0" smtClean="0"/>
              <a:t>,.</a:t>
            </a:r>
          </a:p>
          <a:p>
            <a:r>
              <a:rPr lang="ko-KR" altLang="en-US" dirty="0" err="1" smtClean="0"/>
              <a:t>리뷰디테일</a:t>
            </a:r>
            <a:r>
              <a:rPr lang="ko-KR" altLang="en-US" dirty="0" smtClean="0"/>
              <a:t> </a:t>
            </a:r>
            <a:r>
              <a:rPr lang="en-US" altLang="ko-KR" dirty="0" smtClean="0"/>
              <a:t>-&gt; </a:t>
            </a:r>
            <a:r>
              <a:rPr lang="ko-KR" altLang="en-US" dirty="0" err="1" smtClean="0"/>
              <a:t>추천수등록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마크랑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일단 리뷰에서 레스토랑 주석처리해보고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다른거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디비에</a:t>
            </a:r>
            <a:r>
              <a:rPr lang="ko-KR" altLang="en-US" dirty="0" smtClean="0"/>
              <a:t> 들어가는지 확인해보기 </a:t>
            </a:r>
            <a:r>
              <a:rPr lang="ko-KR" altLang="en-US" dirty="0" err="1" smtClean="0"/>
              <a:t>ㅇㅇ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3480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31" y="0"/>
            <a:ext cx="3446993" cy="392178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731" y="4103600"/>
            <a:ext cx="9119171" cy="1881564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60731" y="1591887"/>
            <a:ext cx="1903615" cy="236914"/>
          </a:xfrm>
          <a:prstGeom prst="rect">
            <a:avLst/>
          </a:prstGeom>
          <a:solidFill>
            <a:srgbClr val="5B9BD5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4947129" y="5133108"/>
            <a:ext cx="1038036" cy="469670"/>
          </a:xfrm>
          <a:prstGeom prst="rect">
            <a:avLst/>
          </a:prstGeom>
          <a:solidFill>
            <a:srgbClr val="5B9BD5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890357" y="540328"/>
            <a:ext cx="74315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의도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빨간 박스</a:t>
            </a:r>
            <a:endParaRPr lang="en-US" altLang="ko-KR" dirty="0" smtClean="0"/>
          </a:p>
          <a:p>
            <a:r>
              <a:rPr lang="ko-KR" altLang="en-US" dirty="0" smtClean="0"/>
              <a:t>설명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별점</a:t>
            </a:r>
            <a:r>
              <a:rPr lang="ko-KR" altLang="en-US" dirty="0" smtClean="0"/>
              <a:t> 기능을 추가했고</a:t>
            </a:r>
            <a:r>
              <a:rPr lang="en-US" altLang="ko-KR" dirty="0" smtClean="0"/>
              <a:t>, 0</a:t>
            </a:r>
            <a:r>
              <a:rPr lang="ko-KR" altLang="en-US" dirty="0" smtClean="0"/>
              <a:t>부터</a:t>
            </a:r>
            <a:r>
              <a:rPr lang="en-US" altLang="ko-KR" dirty="0" smtClean="0"/>
              <a:t>5</a:t>
            </a:r>
            <a:r>
              <a:rPr lang="ko-KR" altLang="en-US" dirty="0" smtClean="0"/>
              <a:t>까지 </a:t>
            </a:r>
            <a:r>
              <a:rPr lang="en-US" altLang="ko-KR" dirty="0" smtClean="0"/>
              <a:t>0.5</a:t>
            </a:r>
            <a:r>
              <a:rPr lang="ko-KR" altLang="en-US" dirty="0" smtClean="0"/>
              <a:t>단위로 </a:t>
            </a:r>
            <a:r>
              <a:rPr lang="en-US" altLang="ko-KR" dirty="0" smtClean="0"/>
              <a:t>double type</a:t>
            </a:r>
            <a:r>
              <a:rPr lang="ko-KR" altLang="en-US" dirty="0" smtClean="0"/>
              <a:t>으로 </a:t>
            </a:r>
            <a:r>
              <a:rPr lang="en-US" altLang="ko-KR" dirty="0" err="1" smtClean="0"/>
              <a:t>db</a:t>
            </a:r>
            <a:r>
              <a:rPr lang="ko-KR" altLang="en-US" dirty="0" smtClean="0"/>
              <a:t>에 추가되도록 함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ko-KR" altLang="en-US" dirty="0" smtClean="0"/>
              <a:t>나머지 </a:t>
            </a:r>
            <a:r>
              <a:rPr lang="en-US" altLang="ko-KR" dirty="0" err="1" smtClean="0"/>
              <a:t>thumbsup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restaurantid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authorid</a:t>
            </a:r>
            <a:r>
              <a:rPr lang="ko-KR" altLang="en-US" dirty="0" smtClean="0"/>
              <a:t>는 </a:t>
            </a:r>
            <a:r>
              <a:rPr lang="ko-KR" altLang="en-US" dirty="0" err="1" smtClean="0"/>
              <a:t>가짜데이터</a:t>
            </a:r>
            <a:r>
              <a:rPr lang="ko-KR" altLang="en-US" dirty="0" smtClean="0"/>
              <a:t> 만들기에 너무 </a:t>
            </a:r>
            <a:r>
              <a:rPr lang="ko-KR" altLang="en-US" dirty="0" err="1" smtClean="0"/>
              <a:t>복잡할것</a:t>
            </a:r>
            <a:r>
              <a:rPr lang="ko-KR" altLang="en-US" dirty="0" smtClean="0"/>
              <a:t> 같아서 대충 아무거나 </a:t>
            </a:r>
            <a:r>
              <a:rPr lang="ko-KR" altLang="en-US" dirty="0" err="1" smtClean="0"/>
              <a:t>집어넣어논것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03" y="0"/>
            <a:ext cx="6435227" cy="332509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776" y="0"/>
            <a:ext cx="3924848" cy="4420217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085838"/>
            <a:ext cx="8316486" cy="27721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16486" y="4705004"/>
            <a:ext cx="3653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이와 같이 테스트해보려고 수정한부분이 많음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763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6255" y="299258"/>
            <a:ext cx="867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Ui</a:t>
            </a:r>
            <a:r>
              <a:rPr lang="ko-KR" altLang="en-US" dirty="0" smtClean="0"/>
              <a:t>수정 </a:t>
            </a:r>
            <a:r>
              <a:rPr lang="ko-KR" altLang="en-US" dirty="0" err="1" smtClean="0"/>
              <a:t>완성화면</a:t>
            </a:r>
            <a:r>
              <a:rPr lang="ko-KR" altLang="en-US" dirty="0" smtClean="0"/>
              <a:t> </a:t>
            </a:r>
            <a:r>
              <a:rPr lang="en-US" altLang="ko-KR" dirty="0" smtClean="0"/>
              <a:t>_ /review/create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86" y="864523"/>
            <a:ext cx="10469227" cy="534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11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629" y="232756"/>
            <a:ext cx="6450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레스토랑아이디 </a:t>
            </a:r>
            <a:r>
              <a:rPr lang="en-US" altLang="ko-KR" dirty="0" err="1" smtClean="0"/>
              <a:t>url</a:t>
            </a:r>
            <a:r>
              <a:rPr lang="ko-KR" altLang="en-US" dirty="0" smtClean="0"/>
              <a:t>에서 받아오면 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9629" y="980902"/>
            <a:ext cx="115879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수정할거</a:t>
            </a:r>
            <a:endParaRPr lang="en-US" altLang="ko-KR" dirty="0" smtClean="0"/>
          </a:p>
          <a:p>
            <a:endParaRPr lang="en-US" altLang="ko-KR" dirty="0"/>
          </a:p>
          <a:p>
            <a:pPr marL="342900" indent="-342900">
              <a:buAutoNum type="arabicPeriod"/>
            </a:pPr>
            <a:r>
              <a:rPr lang="en-US" altLang="ko-KR" dirty="0" smtClean="0"/>
              <a:t>review_detail.html -&gt; </a:t>
            </a:r>
            <a:r>
              <a:rPr lang="ko-KR" altLang="en-US" dirty="0" err="1" smtClean="0"/>
              <a:t>스프링부트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question_list</a:t>
            </a:r>
            <a:r>
              <a:rPr lang="en-US" altLang="ko-KR" dirty="0" smtClean="0"/>
              <a:t> </a:t>
            </a:r>
            <a:r>
              <a:rPr lang="ko-KR" altLang="en-US" dirty="0" smtClean="0"/>
              <a:t>처럼 나오도록 수정하기</a:t>
            </a: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err="1" smtClean="0"/>
              <a:t>리뷰작성할때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레스토랑아이디랑 </a:t>
            </a:r>
            <a:r>
              <a:rPr lang="ko-KR" altLang="en-US" dirty="0" err="1" smtClean="0"/>
              <a:t>멤버아이디</a:t>
            </a:r>
            <a:r>
              <a:rPr lang="ko-KR" altLang="en-US" dirty="0" smtClean="0"/>
              <a:t> 받아오도록</a:t>
            </a:r>
            <a:r>
              <a:rPr lang="en-US" altLang="ko-KR" dirty="0" smtClean="0"/>
              <a:t>. </a:t>
            </a:r>
            <a:r>
              <a:rPr lang="en-US" altLang="ko-KR" dirty="0" err="1" smtClean="0"/>
              <a:t>Url</a:t>
            </a:r>
            <a:r>
              <a:rPr lang="ko-KR" altLang="en-US" dirty="0" smtClean="0"/>
              <a:t>로</a:t>
            </a:r>
            <a:r>
              <a:rPr lang="en-US" altLang="ko-KR" dirty="0" smtClean="0"/>
              <a:t>? </a:t>
            </a:r>
            <a:r>
              <a:rPr lang="ko-KR" altLang="en-US" dirty="0" err="1" smtClean="0"/>
              <a:t>안댈거같은데</a:t>
            </a:r>
            <a:r>
              <a:rPr lang="en-US" altLang="ko-KR" dirty="0" smtClean="0"/>
              <a:t>..</a:t>
            </a:r>
            <a:r>
              <a:rPr lang="en-US" altLang="ko-KR" dirty="0" err="1" smtClean="0"/>
              <a:t>db</a:t>
            </a:r>
            <a:r>
              <a:rPr lang="ko-KR" altLang="en-US" dirty="0" smtClean="0"/>
              <a:t>에서 받아오는게 </a:t>
            </a:r>
            <a:r>
              <a:rPr lang="ko-KR" altLang="en-US" dirty="0" err="1" smtClean="0"/>
              <a:t>맞을거같음</a:t>
            </a:r>
            <a:r>
              <a:rPr lang="en-US" altLang="ko-KR" dirty="0" smtClean="0"/>
              <a:t>.</a:t>
            </a:r>
          </a:p>
          <a:p>
            <a:pPr marL="342900" indent="-342900">
              <a:buAutoNum type="arabicPeriod"/>
            </a:pPr>
            <a:r>
              <a:rPr lang="en-US" altLang="ko-KR" dirty="0" err="1" smtClean="0"/>
              <a:t>Review_creat</a:t>
            </a:r>
            <a:r>
              <a:rPr lang="ko-KR" altLang="en-US" dirty="0" smtClean="0"/>
              <a:t>를 하고 등록하기를 누르면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db</a:t>
            </a:r>
            <a:r>
              <a:rPr lang="ko-KR" altLang="en-US" dirty="0" smtClean="0"/>
              <a:t>에 </a:t>
            </a:r>
            <a:r>
              <a:rPr lang="en-US" altLang="ko-KR" dirty="0" err="1" smtClean="0"/>
              <a:t>revie</a:t>
            </a:r>
            <a:r>
              <a:rPr lang="ko-KR" altLang="en-US" dirty="0" smtClean="0"/>
              <a:t>가 </a:t>
            </a:r>
            <a:r>
              <a:rPr lang="ko-KR" altLang="en-US" dirty="0" err="1" smtClean="0"/>
              <a:t>저장되어야함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근데 리뷰 속성엔 컨텐츠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별점만</a:t>
            </a:r>
            <a:r>
              <a:rPr lang="ko-KR" altLang="en-US" dirty="0" smtClean="0"/>
              <a:t> 있는게 아니라 사용자</a:t>
            </a:r>
            <a:r>
              <a:rPr lang="en-US" altLang="ko-KR" dirty="0" err="1" smtClean="0"/>
              <a:t>pk</a:t>
            </a:r>
            <a:r>
              <a:rPr lang="ko-KR" altLang="en-US" dirty="0" smtClean="0"/>
              <a:t>랑</a:t>
            </a:r>
            <a:r>
              <a:rPr lang="en-US" altLang="ko-KR" dirty="0" smtClean="0"/>
              <a:t>, </a:t>
            </a:r>
            <a:r>
              <a:rPr lang="ko-KR" altLang="en-US" dirty="0" smtClean="0"/>
              <a:t>레스토랑 아이디도 있음</a:t>
            </a:r>
            <a:r>
              <a:rPr lang="en-US" altLang="ko-KR" dirty="0" smtClean="0"/>
              <a:t>…………..</a:t>
            </a:r>
            <a:r>
              <a:rPr lang="ko-KR" altLang="en-US" dirty="0" smtClean="0"/>
              <a:t>그것도 같이 추가돼서 </a:t>
            </a:r>
            <a:r>
              <a:rPr lang="ko-KR" altLang="en-US" dirty="0" err="1" smtClean="0"/>
              <a:t>저장해야하는데</a:t>
            </a:r>
            <a:r>
              <a:rPr lang="ko-KR" altLang="en-US" dirty="0" smtClean="0"/>
              <a:t> 그걸 수정하기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26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178</Words>
  <Application>Microsoft Office PowerPoint</Application>
  <PresentationFormat>와이드스크린</PresentationFormat>
  <Paragraphs>20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admin</cp:lastModifiedBy>
  <cp:revision>9</cp:revision>
  <dcterms:created xsi:type="dcterms:W3CDTF">2023-11-16T05:32:41Z</dcterms:created>
  <dcterms:modified xsi:type="dcterms:W3CDTF">2023-11-16T08:36:52Z</dcterms:modified>
</cp:coreProperties>
</file>