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708" autoAdjust="0"/>
  </p:normalViewPr>
  <p:slideViewPr>
    <p:cSldViewPr snapToGrid="0">
      <p:cViewPr varScale="1">
        <p:scale>
          <a:sx n="98" d="100"/>
          <a:sy n="98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2E8F1-061A-4B3E-A3BD-AB09AB75A68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E449B8-F08B-4665-B6E0-A072D8EB97F4}">
      <dgm:prSet/>
      <dgm:spPr/>
      <dgm:t>
        <a:bodyPr/>
        <a:lstStyle/>
        <a:p>
          <a:r>
            <a:rPr lang="ko-KR" b="0" i="0"/>
            <a:t>배비지의 해석기관 설계개념을 계전기와 스위치</a:t>
          </a:r>
          <a:r>
            <a:rPr lang="en-US" b="0" i="0"/>
            <a:t>·</a:t>
          </a:r>
          <a:r>
            <a:rPr lang="ko-KR" b="0" i="0"/>
            <a:t>전동기 등으로 구현</a:t>
          </a:r>
          <a:endParaRPr lang="en-US"/>
        </a:p>
      </dgm:t>
    </dgm:pt>
    <dgm:pt modelId="{99654144-2BD5-4A56-915E-21822EFFF035}" type="parTrans" cxnId="{656CA390-277D-454B-97A6-444D121DA8A8}">
      <dgm:prSet/>
      <dgm:spPr/>
      <dgm:t>
        <a:bodyPr/>
        <a:lstStyle/>
        <a:p>
          <a:endParaRPr lang="en-US"/>
        </a:p>
      </dgm:t>
    </dgm:pt>
    <dgm:pt modelId="{698970CB-09EF-44CD-A8C1-78FE577E0F55}" type="sibTrans" cxnId="{656CA390-277D-454B-97A6-444D121DA8A8}">
      <dgm:prSet/>
      <dgm:spPr/>
      <dgm:t>
        <a:bodyPr/>
        <a:lstStyle/>
        <a:p>
          <a:endParaRPr lang="en-US"/>
        </a:p>
      </dgm:t>
    </dgm:pt>
    <dgm:pt modelId="{FD652C42-E3C9-428B-9128-5947647A1489}">
      <dgm:prSet/>
      <dgm:spPr/>
      <dgm:t>
        <a:bodyPr/>
        <a:lstStyle/>
        <a:p>
          <a:r>
            <a:rPr lang="en-US" b="0" i="0"/>
            <a:t>3,000</a:t>
          </a:r>
          <a:r>
            <a:rPr lang="ko-KR" b="0" i="0"/>
            <a:t>여 개의 계전기와 기어로 만들어 천공된 종이테이프로 제어되는 자동순차적 제어방식이 특징</a:t>
          </a:r>
          <a:endParaRPr lang="en-US"/>
        </a:p>
      </dgm:t>
    </dgm:pt>
    <dgm:pt modelId="{D14EB6F0-1F37-47B3-B044-0BDBAA73459F}" type="parTrans" cxnId="{C4F8B469-C479-4D88-BB3B-466CAF9F663C}">
      <dgm:prSet/>
      <dgm:spPr/>
      <dgm:t>
        <a:bodyPr/>
        <a:lstStyle/>
        <a:p>
          <a:endParaRPr lang="en-US"/>
        </a:p>
      </dgm:t>
    </dgm:pt>
    <dgm:pt modelId="{79911B6C-F504-40FC-B822-FBDAD239BA30}" type="sibTrans" cxnId="{C4F8B469-C479-4D88-BB3B-466CAF9F663C}">
      <dgm:prSet/>
      <dgm:spPr/>
      <dgm:t>
        <a:bodyPr/>
        <a:lstStyle/>
        <a:p>
          <a:endParaRPr lang="en-US"/>
        </a:p>
      </dgm:t>
    </dgm:pt>
    <dgm:pt modelId="{77E4C47B-1A0E-47F5-B51C-69AA5169DC93}">
      <dgm:prSet/>
      <dgm:spPr/>
      <dgm:t>
        <a:bodyPr/>
        <a:lstStyle/>
        <a:p>
          <a:r>
            <a:rPr lang="ko-KR" b="0" i="0"/>
            <a:t>그러나 기계적 제약 때문에 연산처리 속도는 느림</a:t>
          </a:r>
          <a:r>
            <a:rPr lang="en-US" b="0" i="0"/>
            <a:t>.</a:t>
          </a:r>
          <a:endParaRPr lang="en-US"/>
        </a:p>
      </dgm:t>
    </dgm:pt>
    <dgm:pt modelId="{AEBD714A-CAFD-44A9-9481-D8CB4786BAB4}" type="parTrans" cxnId="{BC41888D-17D9-4BF3-BC21-7EC7E71147F0}">
      <dgm:prSet/>
      <dgm:spPr/>
      <dgm:t>
        <a:bodyPr/>
        <a:lstStyle/>
        <a:p>
          <a:endParaRPr lang="en-US"/>
        </a:p>
      </dgm:t>
    </dgm:pt>
    <dgm:pt modelId="{877E8619-D052-4528-AF9C-12725CFEB894}" type="sibTrans" cxnId="{BC41888D-17D9-4BF3-BC21-7EC7E71147F0}">
      <dgm:prSet/>
      <dgm:spPr/>
      <dgm:t>
        <a:bodyPr/>
        <a:lstStyle/>
        <a:p>
          <a:endParaRPr lang="en-US"/>
        </a:p>
      </dgm:t>
    </dgm:pt>
    <dgm:pt modelId="{79A0B21A-E5A6-4384-8698-1FEC97BA0C4A}" type="pres">
      <dgm:prSet presAssocID="{F942E8F1-061A-4B3E-A3BD-AB09AB75A6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52BD0D-E842-4C00-8B63-AD012E84824C}" type="pres">
      <dgm:prSet presAssocID="{F8E449B8-F08B-4665-B6E0-A072D8EB97F4}" presName="hierRoot1" presStyleCnt="0"/>
      <dgm:spPr/>
    </dgm:pt>
    <dgm:pt modelId="{61E15DC1-7417-4C75-9AB4-3D0BBCDFE696}" type="pres">
      <dgm:prSet presAssocID="{F8E449B8-F08B-4665-B6E0-A072D8EB97F4}" presName="composite" presStyleCnt="0"/>
      <dgm:spPr/>
    </dgm:pt>
    <dgm:pt modelId="{CDAE26B6-2FDF-4D28-9FE9-85265686A29B}" type="pres">
      <dgm:prSet presAssocID="{F8E449B8-F08B-4665-B6E0-A072D8EB97F4}" presName="background" presStyleLbl="node0" presStyleIdx="0" presStyleCnt="3"/>
      <dgm:spPr/>
    </dgm:pt>
    <dgm:pt modelId="{F551A08A-EBE4-44B1-8228-50CA93BA4BDE}" type="pres">
      <dgm:prSet presAssocID="{F8E449B8-F08B-4665-B6E0-A072D8EB97F4}" presName="text" presStyleLbl="fgAcc0" presStyleIdx="0" presStyleCnt="3">
        <dgm:presLayoutVars>
          <dgm:chPref val="3"/>
        </dgm:presLayoutVars>
      </dgm:prSet>
      <dgm:spPr/>
    </dgm:pt>
    <dgm:pt modelId="{33AA9F05-EAE9-4DF6-823D-81B37F75769D}" type="pres">
      <dgm:prSet presAssocID="{F8E449B8-F08B-4665-B6E0-A072D8EB97F4}" presName="hierChild2" presStyleCnt="0"/>
      <dgm:spPr/>
    </dgm:pt>
    <dgm:pt modelId="{66A3FE2B-BE8E-4BE6-81BF-491F086B5E8F}" type="pres">
      <dgm:prSet presAssocID="{FD652C42-E3C9-428B-9128-5947647A1489}" presName="hierRoot1" presStyleCnt="0"/>
      <dgm:spPr/>
    </dgm:pt>
    <dgm:pt modelId="{4CC96F65-581D-4561-95E3-EF1B73831848}" type="pres">
      <dgm:prSet presAssocID="{FD652C42-E3C9-428B-9128-5947647A1489}" presName="composite" presStyleCnt="0"/>
      <dgm:spPr/>
    </dgm:pt>
    <dgm:pt modelId="{CCD3A30B-0BDD-488D-9521-61FA38909E4C}" type="pres">
      <dgm:prSet presAssocID="{FD652C42-E3C9-428B-9128-5947647A1489}" presName="background" presStyleLbl="node0" presStyleIdx="1" presStyleCnt="3"/>
      <dgm:spPr/>
    </dgm:pt>
    <dgm:pt modelId="{8DC651E6-699F-4348-A7DE-54A9EF9B42A8}" type="pres">
      <dgm:prSet presAssocID="{FD652C42-E3C9-428B-9128-5947647A1489}" presName="text" presStyleLbl="fgAcc0" presStyleIdx="1" presStyleCnt="3">
        <dgm:presLayoutVars>
          <dgm:chPref val="3"/>
        </dgm:presLayoutVars>
      </dgm:prSet>
      <dgm:spPr/>
    </dgm:pt>
    <dgm:pt modelId="{8D9971B6-5114-4EBA-B5D7-1E9F77E52832}" type="pres">
      <dgm:prSet presAssocID="{FD652C42-E3C9-428B-9128-5947647A1489}" presName="hierChild2" presStyleCnt="0"/>
      <dgm:spPr/>
    </dgm:pt>
    <dgm:pt modelId="{C19D4121-0F39-442B-B8F0-10529146CB99}" type="pres">
      <dgm:prSet presAssocID="{77E4C47B-1A0E-47F5-B51C-69AA5169DC93}" presName="hierRoot1" presStyleCnt="0"/>
      <dgm:spPr/>
    </dgm:pt>
    <dgm:pt modelId="{276A5C5F-B4DB-4A78-8CF7-635186FE1D08}" type="pres">
      <dgm:prSet presAssocID="{77E4C47B-1A0E-47F5-B51C-69AA5169DC93}" presName="composite" presStyleCnt="0"/>
      <dgm:spPr/>
    </dgm:pt>
    <dgm:pt modelId="{24B018FC-201F-4A65-894C-E203941C4D1C}" type="pres">
      <dgm:prSet presAssocID="{77E4C47B-1A0E-47F5-B51C-69AA5169DC93}" presName="background" presStyleLbl="node0" presStyleIdx="2" presStyleCnt="3"/>
      <dgm:spPr/>
    </dgm:pt>
    <dgm:pt modelId="{AE35C83D-5D11-4FCE-A11A-EC532737011A}" type="pres">
      <dgm:prSet presAssocID="{77E4C47B-1A0E-47F5-B51C-69AA5169DC93}" presName="text" presStyleLbl="fgAcc0" presStyleIdx="2" presStyleCnt="3">
        <dgm:presLayoutVars>
          <dgm:chPref val="3"/>
        </dgm:presLayoutVars>
      </dgm:prSet>
      <dgm:spPr/>
    </dgm:pt>
    <dgm:pt modelId="{5590D051-71CC-4CF7-8B84-7C203A295AF4}" type="pres">
      <dgm:prSet presAssocID="{77E4C47B-1A0E-47F5-B51C-69AA5169DC93}" presName="hierChild2" presStyleCnt="0"/>
      <dgm:spPr/>
    </dgm:pt>
  </dgm:ptLst>
  <dgm:cxnLst>
    <dgm:cxn modelId="{B98A5621-1A97-43DF-8FA9-C2F7099E2C6E}" type="presOf" srcId="{F8E449B8-F08B-4665-B6E0-A072D8EB97F4}" destId="{F551A08A-EBE4-44B1-8228-50CA93BA4BDE}" srcOrd="0" destOrd="0" presId="urn:microsoft.com/office/officeart/2005/8/layout/hierarchy1"/>
    <dgm:cxn modelId="{C4F8B469-C479-4D88-BB3B-466CAF9F663C}" srcId="{F942E8F1-061A-4B3E-A3BD-AB09AB75A68D}" destId="{FD652C42-E3C9-428B-9128-5947647A1489}" srcOrd="1" destOrd="0" parTransId="{D14EB6F0-1F37-47B3-B044-0BDBAA73459F}" sibTransId="{79911B6C-F504-40FC-B822-FBDAD239BA30}"/>
    <dgm:cxn modelId="{3594D387-ECFB-4AE9-8E3F-EEBB392A5474}" type="presOf" srcId="{77E4C47B-1A0E-47F5-B51C-69AA5169DC93}" destId="{AE35C83D-5D11-4FCE-A11A-EC532737011A}" srcOrd="0" destOrd="0" presId="urn:microsoft.com/office/officeart/2005/8/layout/hierarchy1"/>
    <dgm:cxn modelId="{BC41888D-17D9-4BF3-BC21-7EC7E71147F0}" srcId="{F942E8F1-061A-4B3E-A3BD-AB09AB75A68D}" destId="{77E4C47B-1A0E-47F5-B51C-69AA5169DC93}" srcOrd="2" destOrd="0" parTransId="{AEBD714A-CAFD-44A9-9481-D8CB4786BAB4}" sibTransId="{877E8619-D052-4528-AF9C-12725CFEB894}"/>
    <dgm:cxn modelId="{E1F6608E-1D1B-4F52-8F89-3460BFC85B24}" type="presOf" srcId="{FD652C42-E3C9-428B-9128-5947647A1489}" destId="{8DC651E6-699F-4348-A7DE-54A9EF9B42A8}" srcOrd="0" destOrd="0" presId="urn:microsoft.com/office/officeart/2005/8/layout/hierarchy1"/>
    <dgm:cxn modelId="{656CA390-277D-454B-97A6-444D121DA8A8}" srcId="{F942E8F1-061A-4B3E-A3BD-AB09AB75A68D}" destId="{F8E449B8-F08B-4665-B6E0-A072D8EB97F4}" srcOrd="0" destOrd="0" parTransId="{99654144-2BD5-4A56-915E-21822EFFF035}" sibTransId="{698970CB-09EF-44CD-A8C1-78FE577E0F55}"/>
    <dgm:cxn modelId="{A9E741A0-531E-4204-8A5C-C1DCA6E7F521}" type="presOf" srcId="{F942E8F1-061A-4B3E-A3BD-AB09AB75A68D}" destId="{79A0B21A-E5A6-4384-8698-1FEC97BA0C4A}" srcOrd="0" destOrd="0" presId="urn:microsoft.com/office/officeart/2005/8/layout/hierarchy1"/>
    <dgm:cxn modelId="{F102CC07-B238-42E5-8550-CDF8BA490140}" type="presParOf" srcId="{79A0B21A-E5A6-4384-8698-1FEC97BA0C4A}" destId="{9952BD0D-E842-4C00-8B63-AD012E84824C}" srcOrd="0" destOrd="0" presId="urn:microsoft.com/office/officeart/2005/8/layout/hierarchy1"/>
    <dgm:cxn modelId="{60924AE4-C63B-4ACD-A067-792FF31A4E4A}" type="presParOf" srcId="{9952BD0D-E842-4C00-8B63-AD012E84824C}" destId="{61E15DC1-7417-4C75-9AB4-3D0BBCDFE696}" srcOrd="0" destOrd="0" presId="urn:microsoft.com/office/officeart/2005/8/layout/hierarchy1"/>
    <dgm:cxn modelId="{5C357597-10D6-425B-AD59-ED57D34654CC}" type="presParOf" srcId="{61E15DC1-7417-4C75-9AB4-3D0BBCDFE696}" destId="{CDAE26B6-2FDF-4D28-9FE9-85265686A29B}" srcOrd="0" destOrd="0" presId="urn:microsoft.com/office/officeart/2005/8/layout/hierarchy1"/>
    <dgm:cxn modelId="{64D2F497-AEF7-447B-B3B1-0FFB4866CA32}" type="presParOf" srcId="{61E15DC1-7417-4C75-9AB4-3D0BBCDFE696}" destId="{F551A08A-EBE4-44B1-8228-50CA93BA4BDE}" srcOrd="1" destOrd="0" presId="urn:microsoft.com/office/officeart/2005/8/layout/hierarchy1"/>
    <dgm:cxn modelId="{4631CC1D-0675-4BB5-9F8B-6D014CCAD086}" type="presParOf" srcId="{9952BD0D-E842-4C00-8B63-AD012E84824C}" destId="{33AA9F05-EAE9-4DF6-823D-81B37F75769D}" srcOrd="1" destOrd="0" presId="urn:microsoft.com/office/officeart/2005/8/layout/hierarchy1"/>
    <dgm:cxn modelId="{38BA2258-8B00-495F-9C4B-E5DC1F65E5AA}" type="presParOf" srcId="{79A0B21A-E5A6-4384-8698-1FEC97BA0C4A}" destId="{66A3FE2B-BE8E-4BE6-81BF-491F086B5E8F}" srcOrd="1" destOrd="0" presId="urn:microsoft.com/office/officeart/2005/8/layout/hierarchy1"/>
    <dgm:cxn modelId="{5949A072-7111-40EA-BD26-D86131EC4ECD}" type="presParOf" srcId="{66A3FE2B-BE8E-4BE6-81BF-491F086B5E8F}" destId="{4CC96F65-581D-4561-95E3-EF1B73831848}" srcOrd="0" destOrd="0" presId="urn:microsoft.com/office/officeart/2005/8/layout/hierarchy1"/>
    <dgm:cxn modelId="{D653606E-FC8A-4AE1-AF42-48E0B658BF4F}" type="presParOf" srcId="{4CC96F65-581D-4561-95E3-EF1B73831848}" destId="{CCD3A30B-0BDD-488D-9521-61FA38909E4C}" srcOrd="0" destOrd="0" presId="urn:microsoft.com/office/officeart/2005/8/layout/hierarchy1"/>
    <dgm:cxn modelId="{45061438-F44D-4BF5-A6BA-D24C7BA152A7}" type="presParOf" srcId="{4CC96F65-581D-4561-95E3-EF1B73831848}" destId="{8DC651E6-699F-4348-A7DE-54A9EF9B42A8}" srcOrd="1" destOrd="0" presId="urn:microsoft.com/office/officeart/2005/8/layout/hierarchy1"/>
    <dgm:cxn modelId="{530E4C21-7CB3-4516-A6F0-332AD06F502A}" type="presParOf" srcId="{66A3FE2B-BE8E-4BE6-81BF-491F086B5E8F}" destId="{8D9971B6-5114-4EBA-B5D7-1E9F77E52832}" srcOrd="1" destOrd="0" presId="urn:microsoft.com/office/officeart/2005/8/layout/hierarchy1"/>
    <dgm:cxn modelId="{91666FA5-6C62-45DD-BC9A-06D4DF3FB5DA}" type="presParOf" srcId="{79A0B21A-E5A6-4384-8698-1FEC97BA0C4A}" destId="{C19D4121-0F39-442B-B8F0-10529146CB99}" srcOrd="2" destOrd="0" presId="urn:microsoft.com/office/officeart/2005/8/layout/hierarchy1"/>
    <dgm:cxn modelId="{52873DE9-7D32-4096-8270-6745648726FE}" type="presParOf" srcId="{C19D4121-0F39-442B-B8F0-10529146CB99}" destId="{276A5C5F-B4DB-4A78-8CF7-635186FE1D08}" srcOrd="0" destOrd="0" presId="urn:microsoft.com/office/officeart/2005/8/layout/hierarchy1"/>
    <dgm:cxn modelId="{3C3AB986-599F-4642-8A54-64BA5075C146}" type="presParOf" srcId="{276A5C5F-B4DB-4A78-8CF7-635186FE1D08}" destId="{24B018FC-201F-4A65-894C-E203941C4D1C}" srcOrd="0" destOrd="0" presId="urn:microsoft.com/office/officeart/2005/8/layout/hierarchy1"/>
    <dgm:cxn modelId="{77D1FEE4-3882-4187-8EF2-A4F55B28D90B}" type="presParOf" srcId="{276A5C5F-B4DB-4A78-8CF7-635186FE1D08}" destId="{AE35C83D-5D11-4FCE-A11A-EC532737011A}" srcOrd="1" destOrd="0" presId="urn:microsoft.com/office/officeart/2005/8/layout/hierarchy1"/>
    <dgm:cxn modelId="{C0EF00A2-2F01-4765-B211-4618BA925F54}" type="presParOf" srcId="{C19D4121-0F39-442B-B8F0-10529146CB99}" destId="{5590D051-71CC-4CF7-8B84-7C203A295A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5B38D-9EA0-4BF5-9593-1CA7EBA2D64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10176B8-6CF4-48ED-B5E7-F27E1ED11707}">
      <dgm:prSet/>
      <dgm:spPr/>
      <dgm:t>
        <a:bodyPr/>
        <a:lstStyle/>
        <a:p>
          <a:r>
            <a:rPr lang="en-US"/>
            <a:t>1945</a:t>
          </a:r>
          <a:r>
            <a:rPr lang="ko-KR"/>
            <a:t>년 폰 노이만 내장형 프로그램 방식 제안 </a:t>
          </a:r>
          <a:endParaRPr lang="en-US"/>
        </a:p>
      </dgm:t>
    </dgm:pt>
    <dgm:pt modelId="{28CC73CF-C9F1-4B2B-8845-FB414B3500C7}" type="parTrans" cxnId="{288B3634-C6C7-4C92-ABE6-357FB90EC3AA}">
      <dgm:prSet/>
      <dgm:spPr/>
      <dgm:t>
        <a:bodyPr/>
        <a:lstStyle/>
        <a:p>
          <a:endParaRPr lang="en-US"/>
        </a:p>
      </dgm:t>
    </dgm:pt>
    <dgm:pt modelId="{00DABCEF-AC7D-4140-B8DF-AFC2C1B8195F}" type="sibTrans" cxnId="{288B3634-C6C7-4C92-ABE6-357FB90EC3AA}">
      <dgm:prSet/>
      <dgm:spPr/>
      <dgm:t>
        <a:bodyPr/>
        <a:lstStyle/>
        <a:p>
          <a:endParaRPr lang="en-US"/>
        </a:p>
      </dgm:t>
    </dgm:pt>
    <dgm:pt modelId="{434556EE-5435-42CC-A21E-0199FD5D8F42}">
      <dgm:prSet/>
      <dgm:spPr/>
      <dgm:t>
        <a:bodyPr/>
        <a:lstStyle/>
        <a:p>
          <a:r>
            <a:rPr lang="en-US"/>
            <a:t>1949</a:t>
          </a:r>
          <a:r>
            <a:rPr lang="ko-KR"/>
            <a:t>년 에드삭</a:t>
          </a:r>
          <a:r>
            <a:rPr lang="en-US"/>
            <a:t>, 1950</a:t>
          </a:r>
          <a:r>
            <a:rPr lang="ko-KR"/>
            <a:t>년 에드박 개발</a:t>
          </a:r>
          <a:endParaRPr lang="en-US"/>
        </a:p>
      </dgm:t>
    </dgm:pt>
    <dgm:pt modelId="{1ABB4B79-C3AE-4276-97B8-80B0C6548EBC}" type="parTrans" cxnId="{950F266E-826C-4A16-B8C8-3D4C01975B3B}">
      <dgm:prSet/>
      <dgm:spPr/>
      <dgm:t>
        <a:bodyPr/>
        <a:lstStyle/>
        <a:p>
          <a:endParaRPr lang="en-US"/>
        </a:p>
      </dgm:t>
    </dgm:pt>
    <dgm:pt modelId="{31C26062-F80F-4A88-B72E-5DB0B87CA7D7}" type="sibTrans" cxnId="{950F266E-826C-4A16-B8C8-3D4C01975B3B}">
      <dgm:prSet/>
      <dgm:spPr/>
      <dgm:t>
        <a:bodyPr/>
        <a:lstStyle/>
        <a:p>
          <a:endParaRPr lang="en-US"/>
        </a:p>
      </dgm:t>
    </dgm:pt>
    <dgm:pt modelId="{47ACBC46-841A-4921-86D8-C2ADC3171A74}">
      <dgm:prSet/>
      <dgm:spPr/>
      <dgm:t>
        <a:bodyPr/>
        <a:lstStyle/>
        <a:p>
          <a:r>
            <a:rPr lang="en-US"/>
            <a:t>1951</a:t>
          </a:r>
          <a:r>
            <a:rPr lang="ko-KR"/>
            <a:t>년 최초의 상용 컴퓨터 유니박 개발</a:t>
          </a:r>
          <a:endParaRPr lang="en-US"/>
        </a:p>
      </dgm:t>
    </dgm:pt>
    <dgm:pt modelId="{29B5F92F-DA54-49E0-90AF-33B3F4DAA89E}" type="parTrans" cxnId="{939283A1-CAA4-4DFA-A568-3BDE2527401C}">
      <dgm:prSet/>
      <dgm:spPr/>
      <dgm:t>
        <a:bodyPr/>
        <a:lstStyle/>
        <a:p>
          <a:endParaRPr lang="en-US"/>
        </a:p>
      </dgm:t>
    </dgm:pt>
    <dgm:pt modelId="{001FEEBF-8A7C-412D-B4C9-D440A5B33C7D}" type="sibTrans" cxnId="{939283A1-CAA4-4DFA-A568-3BDE2527401C}">
      <dgm:prSet/>
      <dgm:spPr/>
      <dgm:t>
        <a:bodyPr/>
        <a:lstStyle/>
        <a:p>
          <a:endParaRPr lang="en-US"/>
        </a:p>
      </dgm:t>
    </dgm:pt>
    <dgm:pt modelId="{5C47180F-9BA7-474D-B0B9-FA6DDCE3767C}" type="pres">
      <dgm:prSet presAssocID="{BF85B38D-9EA0-4BF5-9593-1CA7EBA2D6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F9971E-F46A-4933-9A90-C571EE5A89E7}" type="pres">
      <dgm:prSet presAssocID="{D10176B8-6CF4-48ED-B5E7-F27E1ED11707}" presName="hierRoot1" presStyleCnt="0"/>
      <dgm:spPr/>
    </dgm:pt>
    <dgm:pt modelId="{DFD7DF66-4382-40F5-A389-CEB08F89CF12}" type="pres">
      <dgm:prSet presAssocID="{D10176B8-6CF4-48ED-B5E7-F27E1ED11707}" presName="composite" presStyleCnt="0"/>
      <dgm:spPr/>
    </dgm:pt>
    <dgm:pt modelId="{4198431E-F79E-4A89-B2BB-5467B3D88133}" type="pres">
      <dgm:prSet presAssocID="{D10176B8-6CF4-48ED-B5E7-F27E1ED11707}" presName="background" presStyleLbl="node0" presStyleIdx="0" presStyleCnt="3"/>
      <dgm:spPr/>
    </dgm:pt>
    <dgm:pt modelId="{F28576D1-FB1D-4149-B47E-75D8CFD7FCC9}" type="pres">
      <dgm:prSet presAssocID="{D10176B8-6CF4-48ED-B5E7-F27E1ED11707}" presName="text" presStyleLbl="fgAcc0" presStyleIdx="0" presStyleCnt="3">
        <dgm:presLayoutVars>
          <dgm:chPref val="3"/>
        </dgm:presLayoutVars>
      </dgm:prSet>
      <dgm:spPr/>
    </dgm:pt>
    <dgm:pt modelId="{1A08D87A-A4BB-47EC-B4F0-BB41F93C4D59}" type="pres">
      <dgm:prSet presAssocID="{D10176B8-6CF4-48ED-B5E7-F27E1ED11707}" presName="hierChild2" presStyleCnt="0"/>
      <dgm:spPr/>
    </dgm:pt>
    <dgm:pt modelId="{4F50A92D-8455-49C7-84E4-3C3DAFFE0BE2}" type="pres">
      <dgm:prSet presAssocID="{434556EE-5435-42CC-A21E-0199FD5D8F42}" presName="hierRoot1" presStyleCnt="0"/>
      <dgm:spPr/>
    </dgm:pt>
    <dgm:pt modelId="{82FD5289-9800-49F2-A8E8-1DABF0D0603F}" type="pres">
      <dgm:prSet presAssocID="{434556EE-5435-42CC-A21E-0199FD5D8F42}" presName="composite" presStyleCnt="0"/>
      <dgm:spPr/>
    </dgm:pt>
    <dgm:pt modelId="{FB3EF3BC-1EA2-4033-813F-12CFF50D62D6}" type="pres">
      <dgm:prSet presAssocID="{434556EE-5435-42CC-A21E-0199FD5D8F42}" presName="background" presStyleLbl="node0" presStyleIdx="1" presStyleCnt="3"/>
      <dgm:spPr/>
    </dgm:pt>
    <dgm:pt modelId="{F5608E32-F784-4675-A56C-E91AE88E29BC}" type="pres">
      <dgm:prSet presAssocID="{434556EE-5435-42CC-A21E-0199FD5D8F42}" presName="text" presStyleLbl="fgAcc0" presStyleIdx="1" presStyleCnt="3">
        <dgm:presLayoutVars>
          <dgm:chPref val="3"/>
        </dgm:presLayoutVars>
      </dgm:prSet>
      <dgm:spPr/>
    </dgm:pt>
    <dgm:pt modelId="{15CE532B-5A2F-4833-91C5-AFEA7C690601}" type="pres">
      <dgm:prSet presAssocID="{434556EE-5435-42CC-A21E-0199FD5D8F42}" presName="hierChild2" presStyleCnt="0"/>
      <dgm:spPr/>
    </dgm:pt>
    <dgm:pt modelId="{421CB627-8EA5-4C81-95F4-DB41906AEF7C}" type="pres">
      <dgm:prSet presAssocID="{47ACBC46-841A-4921-86D8-C2ADC3171A74}" presName="hierRoot1" presStyleCnt="0"/>
      <dgm:spPr/>
    </dgm:pt>
    <dgm:pt modelId="{3AB662DB-4DCD-49E0-8D60-524B8D7430B4}" type="pres">
      <dgm:prSet presAssocID="{47ACBC46-841A-4921-86D8-C2ADC3171A74}" presName="composite" presStyleCnt="0"/>
      <dgm:spPr/>
    </dgm:pt>
    <dgm:pt modelId="{DE02729E-F1F8-4C73-9639-5169EF6FF92A}" type="pres">
      <dgm:prSet presAssocID="{47ACBC46-841A-4921-86D8-C2ADC3171A74}" presName="background" presStyleLbl="node0" presStyleIdx="2" presStyleCnt="3"/>
      <dgm:spPr/>
    </dgm:pt>
    <dgm:pt modelId="{4D3A3685-A810-42D0-A620-497DFDDED5E2}" type="pres">
      <dgm:prSet presAssocID="{47ACBC46-841A-4921-86D8-C2ADC3171A74}" presName="text" presStyleLbl="fgAcc0" presStyleIdx="2" presStyleCnt="3">
        <dgm:presLayoutVars>
          <dgm:chPref val="3"/>
        </dgm:presLayoutVars>
      </dgm:prSet>
      <dgm:spPr/>
    </dgm:pt>
    <dgm:pt modelId="{C9867CD7-C6BF-458A-BD04-1805281959FE}" type="pres">
      <dgm:prSet presAssocID="{47ACBC46-841A-4921-86D8-C2ADC3171A74}" presName="hierChild2" presStyleCnt="0"/>
      <dgm:spPr/>
    </dgm:pt>
  </dgm:ptLst>
  <dgm:cxnLst>
    <dgm:cxn modelId="{6710702D-5A25-4495-A38A-72748A5E9CF3}" type="presOf" srcId="{47ACBC46-841A-4921-86D8-C2ADC3171A74}" destId="{4D3A3685-A810-42D0-A620-497DFDDED5E2}" srcOrd="0" destOrd="0" presId="urn:microsoft.com/office/officeart/2005/8/layout/hierarchy1"/>
    <dgm:cxn modelId="{288B3634-C6C7-4C92-ABE6-357FB90EC3AA}" srcId="{BF85B38D-9EA0-4BF5-9593-1CA7EBA2D642}" destId="{D10176B8-6CF4-48ED-B5E7-F27E1ED11707}" srcOrd="0" destOrd="0" parTransId="{28CC73CF-C9F1-4B2B-8845-FB414B3500C7}" sibTransId="{00DABCEF-AC7D-4140-B8DF-AFC2C1B8195F}"/>
    <dgm:cxn modelId="{2D022B3F-EB78-4EA9-9600-55E3AEC80757}" type="presOf" srcId="{D10176B8-6CF4-48ED-B5E7-F27E1ED11707}" destId="{F28576D1-FB1D-4149-B47E-75D8CFD7FCC9}" srcOrd="0" destOrd="0" presId="urn:microsoft.com/office/officeart/2005/8/layout/hierarchy1"/>
    <dgm:cxn modelId="{950F266E-826C-4A16-B8C8-3D4C01975B3B}" srcId="{BF85B38D-9EA0-4BF5-9593-1CA7EBA2D642}" destId="{434556EE-5435-42CC-A21E-0199FD5D8F42}" srcOrd="1" destOrd="0" parTransId="{1ABB4B79-C3AE-4276-97B8-80B0C6548EBC}" sibTransId="{31C26062-F80F-4A88-B72E-5DB0B87CA7D7}"/>
    <dgm:cxn modelId="{939283A1-CAA4-4DFA-A568-3BDE2527401C}" srcId="{BF85B38D-9EA0-4BF5-9593-1CA7EBA2D642}" destId="{47ACBC46-841A-4921-86D8-C2ADC3171A74}" srcOrd="2" destOrd="0" parTransId="{29B5F92F-DA54-49E0-90AF-33B3F4DAA89E}" sibTransId="{001FEEBF-8A7C-412D-B4C9-D440A5B33C7D}"/>
    <dgm:cxn modelId="{0D9B25C1-1159-4E21-B067-C0DE7BA58F4C}" type="presOf" srcId="{BF85B38D-9EA0-4BF5-9593-1CA7EBA2D642}" destId="{5C47180F-9BA7-474D-B0B9-FA6DDCE3767C}" srcOrd="0" destOrd="0" presId="urn:microsoft.com/office/officeart/2005/8/layout/hierarchy1"/>
    <dgm:cxn modelId="{A21F9DCA-4B8A-48E6-9361-EB94106AFE82}" type="presOf" srcId="{434556EE-5435-42CC-A21E-0199FD5D8F42}" destId="{F5608E32-F784-4675-A56C-E91AE88E29BC}" srcOrd="0" destOrd="0" presId="urn:microsoft.com/office/officeart/2005/8/layout/hierarchy1"/>
    <dgm:cxn modelId="{282AA0FF-8760-47F2-9939-947CD660ABF7}" type="presParOf" srcId="{5C47180F-9BA7-474D-B0B9-FA6DDCE3767C}" destId="{D9F9971E-F46A-4933-9A90-C571EE5A89E7}" srcOrd="0" destOrd="0" presId="urn:microsoft.com/office/officeart/2005/8/layout/hierarchy1"/>
    <dgm:cxn modelId="{151ECBDD-0D6D-4C47-8678-15B99C1BE2D9}" type="presParOf" srcId="{D9F9971E-F46A-4933-9A90-C571EE5A89E7}" destId="{DFD7DF66-4382-40F5-A389-CEB08F89CF12}" srcOrd="0" destOrd="0" presId="urn:microsoft.com/office/officeart/2005/8/layout/hierarchy1"/>
    <dgm:cxn modelId="{5F8FFC54-B9FE-4971-A0F2-4FFB4C9B2296}" type="presParOf" srcId="{DFD7DF66-4382-40F5-A389-CEB08F89CF12}" destId="{4198431E-F79E-4A89-B2BB-5467B3D88133}" srcOrd="0" destOrd="0" presId="urn:microsoft.com/office/officeart/2005/8/layout/hierarchy1"/>
    <dgm:cxn modelId="{C85A74DD-1827-41C0-95C6-E090F709FA6D}" type="presParOf" srcId="{DFD7DF66-4382-40F5-A389-CEB08F89CF12}" destId="{F28576D1-FB1D-4149-B47E-75D8CFD7FCC9}" srcOrd="1" destOrd="0" presId="urn:microsoft.com/office/officeart/2005/8/layout/hierarchy1"/>
    <dgm:cxn modelId="{D8B56333-8A51-4517-BA6B-7F3D63334514}" type="presParOf" srcId="{D9F9971E-F46A-4933-9A90-C571EE5A89E7}" destId="{1A08D87A-A4BB-47EC-B4F0-BB41F93C4D59}" srcOrd="1" destOrd="0" presId="urn:microsoft.com/office/officeart/2005/8/layout/hierarchy1"/>
    <dgm:cxn modelId="{8F1E748C-B697-46BC-B718-E2C176D6E9A6}" type="presParOf" srcId="{5C47180F-9BA7-474D-B0B9-FA6DDCE3767C}" destId="{4F50A92D-8455-49C7-84E4-3C3DAFFE0BE2}" srcOrd="1" destOrd="0" presId="urn:microsoft.com/office/officeart/2005/8/layout/hierarchy1"/>
    <dgm:cxn modelId="{89E10645-176E-486C-948B-FC95E902C10D}" type="presParOf" srcId="{4F50A92D-8455-49C7-84E4-3C3DAFFE0BE2}" destId="{82FD5289-9800-49F2-A8E8-1DABF0D0603F}" srcOrd="0" destOrd="0" presId="urn:microsoft.com/office/officeart/2005/8/layout/hierarchy1"/>
    <dgm:cxn modelId="{09EB1B28-CC04-4BFE-B98E-73054DC168DD}" type="presParOf" srcId="{82FD5289-9800-49F2-A8E8-1DABF0D0603F}" destId="{FB3EF3BC-1EA2-4033-813F-12CFF50D62D6}" srcOrd="0" destOrd="0" presId="urn:microsoft.com/office/officeart/2005/8/layout/hierarchy1"/>
    <dgm:cxn modelId="{F5026AE2-5D88-40AA-B625-78DDF760DCDE}" type="presParOf" srcId="{82FD5289-9800-49F2-A8E8-1DABF0D0603F}" destId="{F5608E32-F784-4675-A56C-E91AE88E29BC}" srcOrd="1" destOrd="0" presId="urn:microsoft.com/office/officeart/2005/8/layout/hierarchy1"/>
    <dgm:cxn modelId="{9F7C5BCE-38C0-43E6-9976-078C1464790D}" type="presParOf" srcId="{4F50A92D-8455-49C7-84E4-3C3DAFFE0BE2}" destId="{15CE532B-5A2F-4833-91C5-AFEA7C690601}" srcOrd="1" destOrd="0" presId="urn:microsoft.com/office/officeart/2005/8/layout/hierarchy1"/>
    <dgm:cxn modelId="{D3A369C4-CC7F-4D8B-B5F4-61D6BBEF6363}" type="presParOf" srcId="{5C47180F-9BA7-474D-B0B9-FA6DDCE3767C}" destId="{421CB627-8EA5-4C81-95F4-DB41906AEF7C}" srcOrd="2" destOrd="0" presId="urn:microsoft.com/office/officeart/2005/8/layout/hierarchy1"/>
    <dgm:cxn modelId="{3771E17F-C487-4FA7-BFAD-9AE6C1553A67}" type="presParOf" srcId="{421CB627-8EA5-4C81-95F4-DB41906AEF7C}" destId="{3AB662DB-4DCD-49E0-8D60-524B8D7430B4}" srcOrd="0" destOrd="0" presId="urn:microsoft.com/office/officeart/2005/8/layout/hierarchy1"/>
    <dgm:cxn modelId="{258005C7-45D6-41E4-A09B-5185CBEF7051}" type="presParOf" srcId="{3AB662DB-4DCD-49E0-8D60-524B8D7430B4}" destId="{DE02729E-F1F8-4C73-9639-5169EF6FF92A}" srcOrd="0" destOrd="0" presId="urn:microsoft.com/office/officeart/2005/8/layout/hierarchy1"/>
    <dgm:cxn modelId="{0693CE17-2B29-4D35-B452-ABF653AEBDC5}" type="presParOf" srcId="{3AB662DB-4DCD-49E0-8D60-524B8D7430B4}" destId="{4D3A3685-A810-42D0-A620-497DFDDED5E2}" srcOrd="1" destOrd="0" presId="urn:microsoft.com/office/officeart/2005/8/layout/hierarchy1"/>
    <dgm:cxn modelId="{43C877D9-5458-4C81-B36A-A5987E2AF158}" type="presParOf" srcId="{421CB627-8EA5-4C81-95F4-DB41906AEF7C}" destId="{C9867CD7-C6BF-458A-BD04-1805281959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EEE28D-CC1C-47B7-BF38-BE2F4954987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CC0D25-4D1F-4BCD-8EF4-27D4C85BB390}">
      <dgm:prSet/>
      <dgm:spPr/>
      <dgm:t>
        <a:bodyPr/>
        <a:lstStyle/>
        <a:p>
          <a:r>
            <a:rPr lang="en-US" dirty="0"/>
            <a:t>1940</a:t>
          </a:r>
          <a:r>
            <a:rPr lang="ko-KR" dirty="0"/>
            <a:t>년대 이후로 프로세서</a:t>
          </a:r>
          <a:r>
            <a:rPr lang="en-US" dirty="0"/>
            <a:t>, </a:t>
          </a:r>
          <a:r>
            <a:rPr lang="ko-KR" dirty="0"/>
            <a:t>명령어와 데이터를 담는 메모리</a:t>
          </a:r>
          <a:endParaRPr lang="en-US" dirty="0"/>
        </a:p>
      </dgm:t>
    </dgm:pt>
    <dgm:pt modelId="{9756A13A-9F3C-412C-9257-E62326E6F398}" type="parTrans" cxnId="{B369E0B9-CAA2-434F-ADF6-1A85D77ED1CA}">
      <dgm:prSet/>
      <dgm:spPr/>
      <dgm:t>
        <a:bodyPr/>
        <a:lstStyle/>
        <a:p>
          <a:endParaRPr lang="en-US"/>
        </a:p>
      </dgm:t>
    </dgm:pt>
    <dgm:pt modelId="{28D2E77A-936B-4F73-87FB-9F84B4BC2300}" type="sibTrans" cxnId="{B369E0B9-CAA2-434F-ADF6-1A85D77ED1CA}">
      <dgm:prSet/>
      <dgm:spPr/>
      <dgm:t>
        <a:bodyPr/>
        <a:lstStyle/>
        <a:p>
          <a:endParaRPr lang="en-US"/>
        </a:p>
      </dgm:t>
    </dgm:pt>
    <dgm:pt modelId="{11137D0F-9C31-47D5-8AC4-F4E1CFF86AF1}">
      <dgm:prSet/>
      <dgm:spPr/>
      <dgm:t>
        <a:bodyPr/>
        <a:lstStyle/>
        <a:p>
          <a:r>
            <a:rPr lang="ko-KR" dirty="0"/>
            <a:t>저장 장치</a:t>
          </a:r>
          <a:r>
            <a:rPr lang="en-US" dirty="0"/>
            <a:t>, </a:t>
          </a:r>
          <a:r>
            <a:rPr lang="ko-KR" dirty="0"/>
            <a:t>입출력 장치가 있는 기본 구조</a:t>
          </a:r>
          <a:endParaRPr lang="en-US" dirty="0"/>
        </a:p>
      </dgm:t>
    </dgm:pt>
    <dgm:pt modelId="{6ABC3CF2-2B30-4C7C-976C-8D8A2206DBCC}" type="parTrans" cxnId="{E86AF9D8-44BC-49C8-AB93-7A140B0B32EB}">
      <dgm:prSet/>
      <dgm:spPr/>
      <dgm:t>
        <a:bodyPr/>
        <a:lstStyle/>
        <a:p>
          <a:endParaRPr lang="en-US"/>
        </a:p>
      </dgm:t>
    </dgm:pt>
    <dgm:pt modelId="{6A719815-99F3-4AB8-ABD4-65FBFB78D955}" type="sibTrans" cxnId="{E86AF9D8-44BC-49C8-AB93-7A140B0B32EB}">
      <dgm:prSet/>
      <dgm:spPr/>
      <dgm:t>
        <a:bodyPr/>
        <a:lstStyle/>
        <a:p>
          <a:endParaRPr lang="en-US"/>
        </a:p>
      </dgm:t>
    </dgm:pt>
    <dgm:pt modelId="{95B2FDA2-B808-48E4-904A-A588BB9D38EC}" type="pres">
      <dgm:prSet presAssocID="{96EEE28D-CC1C-47B7-BF38-BE2F49549876}" presName="diagram" presStyleCnt="0">
        <dgm:presLayoutVars>
          <dgm:dir/>
          <dgm:resizeHandles val="exact"/>
        </dgm:presLayoutVars>
      </dgm:prSet>
      <dgm:spPr/>
    </dgm:pt>
    <dgm:pt modelId="{86DC3EFB-66F2-4205-ADFF-461993E9505E}" type="pres">
      <dgm:prSet presAssocID="{A1CC0D25-4D1F-4BCD-8EF4-27D4C85BB390}" presName="node" presStyleLbl="node1" presStyleIdx="0" presStyleCnt="2">
        <dgm:presLayoutVars>
          <dgm:bulletEnabled val="1"/>
        </dgm:presLayoutVars>
      </dgm:prSet>
      <dgm:spPr/>
    </dgm:pt>
    <dgm:pt modelId="{BF1EADFA-0B48-4648-840D-CF3CCAC32D2C}" type="pres">
      <dgm:prSet presAssocID="{28D2E77A-936B-4F73-87FB-9F84B4BC2300}" presName="sibTrans" presStyleLbl="sibTrans2D1" presStyleIdx="0" presStyleCnt="1"/>
      <dgm:spPr/>
    </dgm:pt>
    <dgm:pt modelId="{5BB7952C-980F-491C-B146-34CA622B963E}" type="pres">
      <dgm:prSet presAssocID="{28D2E77A-936B-4F73-87FB-9F84B4BC2300}" presName="connectorText" presStyleLbl="sibTrans2D1" presStyleIdx="0" presStyleCnt="1"/>
      <dgm:spPr/>
    </dgm:pt>
    <dgm:pt modelId="{DFAA5B71-1814-4F88-9CF4-D5276A5A4F44}" type="pres">
      <dgm:prSet presAssocID="{11137D0F-9C31-47D5-8AC4-F4E1CFF86AF1}" presName="node" presStyleLbl="node1" presStyleIdx="1" presStyleCnt="2">
        <dgm:presLayoutVars>
          <dgm:bulletEnabled val="1"/>
        </dgm:presLayoutVars>
      </dgm:prSet>
      <dgm:spPr/>
    </dgm:pt>
  </dgm:ptLst>
  <dgm:cxnLst>
    <dgm:cxn modelId="{2AD80206-91F4-4ED1-9C9F-50CA6F009008}" type="presOf" srcId="{96EEE28D-CC1C-47B7-BF38-BE2F49549876}" destId="{95B2FDA2-B808-48E4-904A-A588BB9D38EC}" srcOrd="0" destOrd="0" presId="urn:microsoft.com/office/officeart/2005/8/layout/process5"/>
    <dgm:cxn modelId="{72DAB81A-0868-478F-A8AB-881BA4FE093C}" type="presOf" srcId="{28D2E77A-936B-4F73-87FB-9F84B4BC2300}" destId="{5BB7952C-980F-491C-B146-34CA622B963E}" srcOrd="1" destOrd="0" presId="urn:microsoft.com/office/officeart/2005/8/layout/process5"/>
    <dgm:cxn modelId="{0CE86D76-079D-4CD4-9CF0-BDDF8FF2D970}" type="presOf" srcId="{28D2E77A-936B-4F73-87FB-9F84B4BC2300}" destId="{BF1EADFA-0B48-4648-840D-CF3CCAC32D2C}" srcOrd="0" destOrd="0" presId="urn:microsoft.com/office/officeart/2005/8/layout/process5"/>
    <dgm:cxn modelId="{AC113082-54E8-4297-8515-827DFFE67BFC}" type="presOf" srcId="{A1CC0D25-4D1F-4BCD-8EF4-27D4C85BB390}" destId="{86DC3EFB-66F2-4205-ADFF-461993E9505E}" srcOrd="0" destOrd="0" presId="urn:microsoft.com/office/officeart/2005/8/layout/process5"/>
    <dgm:cxn modelId="{219BDBAA-3C5B-4983-9BD8-351499DAF2A3}" type="presOf" srcId="{11137D0F-9C31-47D5-8AC4-F4E1CFF86AF1}" destId="{DFAA5B71-1814-4F88-9CF4-D5276A5A4F44}" srcOrd="0" destOrd="0" presId="urn:microsoft.com/office/officeart/2005/8/layout/process5"/>
    <dgm:cxn modelId="{B369E0B9-CAA2-434F-ADF6-1A85D77ED1CA}" srcId="{96EEE28D-CC1C-47B7-BF38-BE2F49549876}" destId="{A1CC0D25-4D1F-4BCD-8EF4-27D4C85BB390}" srcOrd="0" destOrd="0" parTransId="{9756A13A-9F3C-412C-9257-E62326E6F398}" sibTransId="{28D2E77A-936B-4F73-87FB-9F84B4BC2300}"/>
    <dgm:cxn modelId="{E86AF9D8-44BC-49C8-AB93-7A140B0B32EB}" srcId="{96EEE28D-CC1C-47B7-BF38-BE2F49549876}" destId="{11137D0F-9C31-47D5-8AC4-F4E1CFF86AF1}" srcOrd="1" destOrd="0" parTransId="{6ABC3CF2-2B30-4C7C-976C-8D8A2206DBCC}" sibTransId="{6A719815-99F3-4AB8-ABD4-65FBFB78D955}"/>
    <dgm:cxn modelId="{5E11CC99-9931-4E78-8827-DA4491EA63DE}" type="presParOf" srcId="{95B2FDA2-B808-48E4-904A-A588BB9D38EC}" destId="{86DC3EFB-66F2-4205-ADFF-461993E9505E}" srcOrd="0" destOrd="0" presId="urn:microsoft.com/office/officeart/2005/8/layout/process5"/>
    <dgm:cxn modelId="{497A3AC8-2C11-495D-9278-5B794EB3E341}" type="presParOf" srcId="{95B2FDA2-B808-48E4-904A-A588BB9D38EC}" destId="{BF1EADFA-0B48-4648-840D-CF3CCAC32D2C}" srcOrd="1" destOrd="0" presId="urn:microsoft.com/office/officeart/2005/8/layout/process5"/>
    <dgm:cxn modelId="{5F3FB2BD-31FA-4CE5-8B26-80F5EF522ACA}" type="presParOf" srcId="{BF1EADFA-0B48-4648-840D-CF3CCAC32D2C}" destId="{5BB7952C-980F-491C-B146-34CA622B963E}" srcOrd="0" destOrd="0" presId="urn:microsoft.com/office/officeart/2005/8/layout/process5"/>
    <dgm:cxn modelId="{BC917A8F-EA36-4F3F-938F-FE5B5A721CC5}" type="presParOf" srcId="{95B2FDA2-B808-48E4-904A-A588BB9D38EC}" destId="{DFAA5B71-1814-4F88-9CF4-D5276A5A4F44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821A22-DEF1-4F2C-BA4E-857BFA428EC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EA98303-55BB-4724-BA8F-2F55BB9A4C0E}">
      <dgm:prSet/>
      <dgm:spPr/>
      <dgm:t>
        <a:bodyPr/>
        <a:lstStyle/>
        <a:p>
          <a:r>
            <a:rPr lang="ko-KR" b="0" i="0"/>
            <a:t>컴퓨터가 실행되는 동안 정보를 저장할 장소를 제공</a:t>
          </a:r>
          <a:endParaRPr lang="en-US"/>
        </a:p>
      </dgm:t>
    </dgm:pt>
    <dgm:pt modelId="{DB8C2CC8-2C82-4DFA-870A-ACF09AFDE33A}" type="parTrans" cxnId="{7ECDE65B-F06E-4D3F-9828-4E7922A62FC5}">
      <dgm:prSet/>
      <dgm:spPr/>
      <dgm:t>
        <a:bodyPr/>
        <a:lstStyle/>
        <a:p>
          <a:endParaRPr lang="en-US"/>
        </a:p>
      </dgm:t>
    </dgm:pt>
    <dgm:pt modelId="{BE484851-59DC-45CB-A12F-A45DA4617311}" type="sibTrans" cxnId="{7ECDE65B-F06E-4D3F-9828-4E7922A62FC5}">
      <dgm:prSet/>
      <dgm:spPr/>
      <dgm:t>
        <a:bodyPr/>
        <a:lstStyle/>
        <a:p>
          <a:endParaRPr lang="en-US"/>
        </a:p>
      </dgm:t>
    </dgm:pt>
    <dgm:pt modelId="{8491C452-5FCE-488A-B8E5-E3A08DBEE6D7}">
      <dgm:prSet/>
      <dgm:spPr/>
      <dgm:t>
        <a:bodyPr/>
        <a:lstStyle/>
        <a:p>
          <a:r>
            <a:rPr lang="ko-KR"/>
            <a:t>현재 활성화된 프로그램의 명령어를 저장</a:t>
          </a:r>
          <a:endParaRPr lang="en-US"/>
        </a:p>
      </dgm:t>
    </dgm:pt>
    <dgm:pt modelId="{609920B9-D85F-4CAF-9708-FBC7E82804F7}" type="parTrans" cxnId="{49376FAE-1AC7-4BA0-8D89-0A74F7798297}">
      <dgm:prSet/>
      <dgm:spPr/>
      <dgm:t>
        <a:bodyPr/>
        <a:lstStyle/>
        <a:p>
          <a:endParaRPr lang="en-US"/>
        </a:p>
      </dgm:t>
    </dgm:pt>
    <dgm:pt modelId="{F0967432-EC6A-4629-A678-FA96C0D00C96}" type="sibTrans" cxnId="{49376FAE-1AC7-4BA0-8D89-0A74F7798297}">
      <dgm:prSet/>
      <dgm:spPr/>
      <dgm:t>
        <a:bodyPr/>
        <a:lstStyle/>
        <a:p>
          <a:endParaRPr lang="en-US"/>
        </a:p>
      </dgm:t>
    </dgm:pt>
    <dgm:pt modelId="{074357D8-0B8D-4061-A546-6C915C04E4F1}">
      <dgm:prSet/>
      <dgm:spPr/>
      <dgm:t>
        <a:bodyPr/>
        <a:lstStyle/>
        <a:p>
          <a:r>
            <a:rPr lang="ko-KR" b="0" i="0" dirty="0"/>
            <a:t>필요한 경우</a:t>
          </a:r>
          <a:r>
            <a:rPr lang="en-US" b="0" i="0" dirty="0"/>
            <a:t>, </a:t>
          </a:r>
          <a:r>
            <a:rPr lang="ko-KR" b="0" i="0" dirty="0"/>
            <a:t>컴퓨터 메모리의 내용은 보조기억장치로 전송할 수 있는데 이는 가상 메모리라 불리는 메모리 관리 기법을 통해 가능</a:t>
          </a:r>
          <a:endParaRPr lang="en-US" dirty="0"/>
        </a:p>
      </dgm:t>
    </dgm:pt>
    <dgm:pt modelId="{F46C6DB8-FD9E-4670-9E03-D2741C49C80E}" type="parTrans" cxnId="{B61B77C8-274E-4DA1-8101-2BD028F099B4}">
      <dgm:prSet/>
      <dgm:spPr/>
      <dgm:t>
        <a:bodyPr/>
        <a:lstStyle/>
        <a:p>
          <a:endParaRPr lang="en-US"/>
        </a:p>
      </dgm:t>
    </dgm:pt>
    <dgm:pt modelId="{2A768B86-2276-48CD-89C1-0BAD3A0212D0}" type="sibTrans" cxnId="{B61B77C8-274E-4DA1-8101-2BD028F099B4}">
      <dgm:prSet/>
      <dgm:spPr/>
      <dgm:t>
        <a:bodyPr/>
        <a:lstStyle/>
        <a:p>
          <a:endParaRPr lang="en-US"/>
        </a:p>
      </dgm:t>
    </dgm:pt>
    <dgm:pt modelId="{BE87067C-0714-461D-A0E7-10362BB95413}" type="pres">
      <dgm:prSet presAssocID="{C7821A22-DEF1-4F2C-BA4E-857BFA428E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C82EB2-6A76-4AD4-8E5D-A0C06A7DC925}" type="pres">
      <dgm:prSet presAssocID="{5EA98303-55BB-4724-BA8F-2F55BB9A4C0E}" presName="hierRoot1" presStyleCnt="0"/>
      <dgm:spPr/>
    </dgm:pt>
    <dgm:pt modelId="{901484C4-9FF3-4B90-A737-7A4262A6E74A}" type="pres">
      <dgm:prSet presAssocID="{5EA98303-55BB-4724-BA8F-2F55BB9A4C0E}" presName="composite" presStyleCnt="0"/>
      <dgm:spPr/>
    </dgm:pt>
    <dgm:pt modelId="{7A12899E-A89C-44D5-9BB8-9A1B5CB8CF9B}" type="pres">
      <dgm:prSet presAssocID="{5EA98303-55BB-4724-BA8F-2F55BB9A4C0E}" presName="background" presStyleLbl="node0" presStyleIdx="0" presStyleCnt="3"/>
      <dgm:spPr/>
    </dgm:pt>
    <dgm:pt modelId="{8CCDBD3D-3A9A-4C0C-B7B8-5F1F0BD53C79}" type="pres">
      <dgm:prSet presAssocID="{5EA98303-55BB-4724-BA8F-2F55BB9A4C0E}" presName="text" presStyleLbl="fgAcc0" presStyleIdx="0" presStyleCnt="3">
        <dgm:presLayoutVars>
          <dgm:chPref val="3"/>
        </dgm:presLayoutVars>
      </dgm:prSet>
      <dgm:spPr/>
    </dgm:pt>
    <dgm:pt modelId="{CD04E74B-33B7-4A38-A936-C78A388335E5}" type="pres">
      <dgm:prSet presAssocID="{5EA98303-55BB-4724-BA8F-2F55BB9A4C0E}" presName="hierChild2" presStyleCnt="0"/>
      <dgm:spPr/>
    </dgm:pt>
    <dgm:pt modelId="{D5CD5D80-A599-4C57-971D-1B2261F1FFE1}" type="pres">
      <dgm:prSet presAssocID="{8491C452-5FCE-488A-B8E5-E3A08DBEE6D7}" presName="hierRoot1" presStyleCnt="0"/>
      <dgm:spPr/>
    </dgm:pt>
    <dgm:pt modelId="{699E2B4D-601D-4377-A9CC-322683A2CCF1}" type="pres">
      <dgm:prSet presAssocID="{8491C452-5FCE-488A-B8E5-E3A08DBEE6D7}" presName="composite" presStyleCnt="0"/>
      <dgm:spPr/>
    </dgm:pt>
    <dgm:pt modelId="{7CDEC004-794C-4CCC-8A09-CB9497E6672E}" type="pres">
      <dgm:prSet presAssocID="{8491C452-5FCE-488A-B8E5-E3A08DBEE6D7}" presName="background" presStyleLbl="node0" presStyleIdx="1" presStyleCnt="3"/>
      <dgm:spPr/>
    </dgm:pt>
    <dgm:pt modelId="{89EB7427-B239-4ECC-BEAD-07F7D353E158}" type="pres">
      <dgm:prSet presAssocID="{8491C452-5FCE-488A-B8E5-E3A08DBEE6D7}" presName="text" presStyleLbl="fgAcc0" presStyleIdx="1" presStyleCnt="3">
        <dgm:presLayoutVars>
          <dgm:chPref val="3"/>
        </dgm:presLayoutVars>
      </dgm:prSet>
      <dgm:spPr/>
    </dgm:pt>
    <dgm:pt modelId="{8289DB08-012D-4B98-B05A-6C2816186B8E}" type="pres">
      <dgm:prSet presAssocID="{8491C452-5FCE-488A-B8E5-E3A08DBEE6D7}" presName="hierChild2" presStyleCnt="0"/>
      <dgm:spPr/>
    </dgm:pt>
    <dgm:pt modelId="{08D3D996-34FE-4C08-B76E-65D936754AC6}" type="pres">
      <dgm:prSet presAssocID="{074357D8-0B8D-4061-A546-6C915C04E4F1}" presName="hierRoot1" presStyleCnt="0"/>
      <dgm:spPr/>
    </dgm:pt>
    <dgm:pt modelId="{1786F910-3E5E-4FC4-BFE8-83B6CA469AB6}" type="pres">
      <dgm:prSet presAssocID="{074357D8-0B8D-4061-A546-6C915C04E4F1}" presName="composite" presStyleCnt="0"/>
      <dgm:spPr/>
    </dgm:pt>
    <dgm:pt modelId="{FE7D112B-6475-4B9E-9713-91A764D480A0}" type="pres">
      <dgm:prSet presAssocID="{074357D8-0B8D-4061-A546-6C915C04E4F1}" presName="background" presStyleLbl="node0" presStyleIdx="2" presStyleCnt="3"/>
      <dgm:spPr/>
    </dgm:pt>
    <dgm:pt modelId="{03B25EB0-69F5-459F-9A42-8AD16CFB3B5F}" type="pres">
      <dgm:prSet presAssocID="{074357D8-0B8D-4061-A546-6C915C04E4F1}" presName="text" presStyleLbl="fgAcc0" presStyleIdx="2" presStyleCnt="3">
        <dgm:presLayoutVars>
          <dgm:chPref val="3"/>
        </dgm:presLayoutVars>
      </dgm:prSet>
      <dgm:spPr/>
    </dgm:pt>
    <dgm:pt modelId="{5F7E45DA-3FD3-4D00-81C2-8092B4DD0EC8}" type="pres">
      <dgm:prSet presAssocID="{074357D8-0B8D-4061-A546-6C915C04E4F1}" presName="hierChild2" presStyleCnt="0"/>
      <dgm:spPr/>
    </dgm:pt>
  </dgm:ptLst>
  <dgm:cxnLst>
    <dgm:cxn modelId="{7ECDE65B-F06E-4D3F-9828-4E7922A62FC5}" srcId="{C7821A22-DEF1-4F2C-BA4E-857BFA428EC1}" destId="{5EA98303-55BB-4724-BA8F-2F55BB9A4C0E}" srcOrd="0" destOrd="0" parTransId="{DB8C2CC8-2C82-4DFA-870A-ACF09AFDE33A}" sibTransId="{BE484851-59DC-45CB-A12F-A45DA4617311}"/>
    <dgm:cxn modelId="{1446AC66-4646-4401-A44A-1369C0489713}" type="presOf" srcId="{8491C452-5FCE-488A-B8E5-E3A08DBEE6D7}" destId="{89EB7427-B239-4ECC-BEAD-07F7D353E158}" srcOrd="0" destOrd="0" presId="urn:microsoft.com/office/officeart/2005/8/layout/hierarchy1"/>
    <dgm:cxn modelId="{804175A3-1788-4079-B8E7-62247A12FEF3}" type="presOf" srcId="{5EA98303-55BB-4724-BA8F-2F55BB9A4C0E}" destId="{8CCDBD3D-3A9A-4C0C-B7B8-5F1F0BD53C79}" srcOrd="0" destOrd="0" presId="urn:microsoft.com/office/officeart/2005/8/layout/hierarchy1"/>
    <dgm:cxn modelId="{87A5ACAA-A68E-487E-9E81-2A9B20324D14}" type="presOf" srcId="{074357D8-0B8D-4061-A546-6C915C04E4F1}" destId="{03B25EB0-69F5-459F-9A42-8AD16CFB3B5F}" srcOrd="0" destOrd="0" presId="urn:microsoft.com/office/officeart/2005/8/layout/hierarchy1"/>
    <dgm:cxn modelId="{49376FAE-1AC7-4BA0-8D89-0A74F7798297}" srcId="{C7821A22-DEF1-4F2C-BA4E-857BFA428EC1}" destId="{8491C452-5FCE-488A-B8E5-E3A08DBEE6D7}" srcOrd="1" destOrd="0" parTransId="{609920B9-D85F-4CAF-9708-FBC7E82804F7}" sibTransId="{F0967432-EC6A-4629-A678-FA96C0D00C96}"/>
    <dgm:cxn modelId="{B61B77C8-274E-4DA1-8101-2BD028F099B4}" srcId="{C7821A22-DEF1-4F2C-BA4E-857BFA428EC1}" destId="{074357D8-0B8D-4061-A546-6C915C04E4F1}" srcOrd="2" destOrd="0" parTransId="{F46C6DB8-FD9E-4670-9E03-D2741C49C80E}" sibTransId="{2A768B86-2276-48CD-89C1-0BAD3A0212D0}"/>
    <dgm:cxn modelId="{090655CA-9EFE-459C-ADC7-5B3F80872B1D}" type="presOf" srcId="{C7821A22-DEF1-4F2C-BA4E-857BFA428EC1}" destId="{BE87067C-0714-461D-A0E7-10362BB95413}" srcOrd="0" destOrd="0" presId="urn:microsoft.com/office/officeart/2005/8/layout/hierarchy1"/>
    <dgm:cxn modelId="{5E7F744F-F720-4DA2-8940-F01FE61EE2F2}" type="presParOf" srcId="{BE87067C-0714-461D-A0E7-10362BB95413}" destId="{FEC82EB2-6A76-4AD4-8E5D-A0C06A7DC925}" srcOrd="0" destOrd="0" presId="urn:microsoft.com/office/officeart/2005/8/layout/hierarchy1"/>
    <dgm:cxn modelId="{3E85F9DE-9D6D-4846-ABC2-DE4FEC81A06F}" type="presParOf" srcId="{FEC82EB2-6A76-4AD4-8E5D-A0C06A7DC925}" destId="{901484C4-9FF3-4B90-A737-7A4262A6E74A}" srcOrd="0" destOrd="0" presId="urn:microsoft.com/office/officeart/2005/8/layout/hierarchy1"/>
    <dgm:cxn modelId="{7DD138EB-96E0-4348-9453-350DF9A5FDCA}" type="presParOf" srcId="{901484C4-9FF3-4B90-A737-7A4262A6E74A}" destId="{7A12899E-A89C-44D5-9BB8-9A1B5CB8CF9B}" srcOrd="0" destOrd="0" presId="urn:microsoft.com/office/officeart/2005/8/layout/hierarchy1"/>
    <dgm:cxn modelId="{9FA4F72F-C0E3-43C9-AEF9-3B38C009021F}" type="presParOf" srcId="{901484C4-9FF3-4B90-A737-7A4262A6E74A}" destId="{8CCDBD3D-3A9A-4C0C-B7B8-5F1F0BD53C79}" srcOrd="1" destOrd="0" presId="urn:microsoft.com/office/officeart/2005/8/layout/hierarchy1"/>
    <dgm:cxn modelId="{4BFC98C0-5786-4BA1-9B3E-50F1A239B103}" type="presParOf" srcId="{FEC82EB2-6A76-4AD4-8E5D-A0C06A7DC925}" destId="{CD04E74B-33B7-4A38-A936-C78A388335E5}" srcOrd="1" destOrd="0" presId="urn:microsoft.com/office/officeart/2005/8/layout/hierarchy1"/>
    <dgm:cxn modelId="{F7147A38-F1F5-4273-89A6-1130447C4A46}" type="presParOf" srcId="{BE87067C-0714-461D-A0E7-10362BB95413}" destId="{D5CD5D80-A599-4C57-971D-1B2261F1FFE1}" srcOrd="1" destOrd="0" presId="urn:microsoft.com/office/officeart/2005/8/layout/hierarchy1"/>
    <dgm:cxn modelId="{C199E701-FE48-47CD-8BB7-1800688EBF02}" type="presParOf" srcId="{D5CD5D80-A599-4C57-971D-1B2261F1FFE1}" destId="{699E2B4D-601D-4377-A9CC-322683A2CCF1}" srcOrd="0" destOrd="0" presId="urn:microsoft.com/office/officeart/2005/8/layout/hierarchy1"/>
    <dgm:cxn modelId="{B9D14111-BE6C-4D0E-8A96-0F8B92B41626}" type="presParOf" srcId="{699E2B4D-601D-4377-A9CC-322683A2CCF1}" destId="{7CDEC004-794C-4CCC-8A09-CB9497E6672E}" srcOrd="0" destOrd="0" presId="urn:microsoft.com/office/officeart/2005/8/layout/hierarchy1"/>
    <dgm:cxn modelId="{405D684C-76AF-4651-8B5C-6D5CC77A470A}" type="presParOf" srcId="{699E2B4D-601D-4377-A9CC-322683A2CCF1}" destId="{89EB7427-B239-4ECC-BEAD-07F7D353E158}" srcOrd="1" destOrd="0" presId="urn:microsoft.com/office/officeart/2005/8/layout/hierarchy1"/>
    <dgm:cxn modelId="{375A1069-B759-4BE5-8419-013F94B662EC}" type="presParOf" srcId="{D5CD5D80-A599-4C57-971D-1B2261F1FFE1}" destId="{8289DB08-012D-4B98-B05A-6C2816186B8E}" srcOrd="1" destOrd="0" presId="urn:microsoft.com/office/officeart/2005/8/layout/hierarchy1"/>
    <dgm:cxn modelId="{1440451C-55C3-445C-AD3E-2B596BC16492}" type="presParOf" srcId="{BE87067C-0714-461D-A0E7-10362BB95413}" destId="{08D3D996-34FE-4C08-B76E-65D936754AC6}" srcOrd="2" destOrd="0" presId="urn:microsoft.com/office/officeart/2005/8/layout/hierarchy1"/>
    <dgm:cxn modelId="{9F11C7A1-6DAE-4C7E-BADE-86B4C43786DC}" type="presParOf" srcId="{08D3D996-34FE-4C08-B76E-65D936754AC6}" destId="{1786F910-3E5E-4FC4-BFE8-83B6CA469AB6}" srcOrd="0" destOrd="0" presId="urn:microsoft.com/office/officeart/2005/8/layout/hierarchy1"/>
    <dgm:cxn modelId="{8F92AD0A-E406-437E-BA26-386E18617457}" type="presParOf" srcId="{1786F910-3E5E-4FC4-BFE8-83B6CA469AB6}" destId="{FE7D112B-6475-4B9E-9713-91A764D480A0}" srcOrd="0" destOrd="0" presId="urn:microsoft.com/office/officeart/2005/8/layout/hierarchy1"/>
    <dgm:cxn modelId="{FB7D8D3F-051B-4670-AE2F-3B2C717BBBCB}" type="presParOf" srcId="{1786F910-3E5E-4FC4-BFE8-83B6CA469AB6}" destId="{03B25EB0-69F5-459F-9A42-8AD16CFB3B5F}" srcOrd="1" destOrd="0" presId="urn:microsoft.com/office/officeart/2005/8/layout/hierarchy1"/>
    <dgm:cxn modelId="{5CDCAE6B-D5CF-4517-A73B-19EF097F09CB}" type="presParOf" srcId="{08D3D996-34FE-4C08-B76E-65D936754AC6}" destId="{5F7E45DA-3FD3-4D00-81C2-8092B4DD0E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E26B6-2FDF-4D28-9FE9-85265686A29B}">
      <dsp:nvSpPr>
        <dsp:cNvPr id="0" name=""/>
        <dsp:cNvSpPr/>
      </dsp:nvSpPr>
      <dsp:spPr>
        <a:xfrm>
          <a:off x="0" y="1122660"/>
          <a:ext cx="2843833" cy="1805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1A08A-EBE4-44B1-8228-50CA93BA4BDE}">
      <dsp:nvSpPr>
        <dsp:cNvPr id="0" name=""/>
        <dsp:cNvSpPr/>
      </dsp:nvSpPr>
      <dsp:spPr>
        <a:xfrm>
          <a:off x="315981" y="1422843"/>
          <a:ext cx="2843833" cy="1805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b="0" i="0" kern="1200"/>
            <a:t>배비지의 해석기관 설계개념을 계전기와 스위치</a:t>
          </a:r>
          <a:r>
            <a:rPr lang="en-US" sz="1600" b="0" i="0" kern="1200"/>
            <a:t>·</a:t>
          </a:r>
          <a:r>
            <a:rPr lang="ko-KR" sz="1600" b="0" i="0" kern="1200"/>
            <a:t>전동기 등으로 구현</a:t>
          </a:r>
          <a:endParaRPr lang="en-US" sz="1600" kern="1200"/>
        </a:p>
      </dsp:txBody>
      <dsp:txXfrm>
        <a:off x="368872" y="1475734"/>
        <a:ext cx="2738051" cy="1700052"/>
      </dsp:txXfrm>
    </dsp:sp>
    <dsp:sp modelId="{CCD3A30B-0BDD-488D-9521-61FA38909E4C}">
      <dsp:nvSpPr>
        <dsp:cNvPr id="0" name=""/>
        <dsp:cNvSpPr/>
      </dsp:nvSpPr>
      <dsp:spPr>
        <a:xfrm>
          <a:off x="3475796" y="1122660"/>
          <a:ext cx="2843833" cy="1805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651E6-699F-4348-A7DE-54A9EF9B42A8}">
      <dsp:nvSpPr>
        <dsp:cNvPr id="0" name=""/>
        <dsp:cNvSpPr/>
      </dsp:nvSpPr>
      <dsp:spPr>
        <a:xfrm>
          <a:off x="3791778" y="1422843"/>
          <a:ext cx="2843833" cy="1805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3,000</a:t>
          </a:r>
          <a:r>
            <a:rPr lang="ko-KR" sz="1600" b="0" i="0" kern="1200"/>
            <a:t>여 개의 계전기와 기어로 만들어 천공된 종이테이프로 제어되는 자동순차적 제어방식이 특징</a:t>
          </a:r>
          <a:endParaRPr lang="en-US" sz="1600" kern="1200"/>
        </a:p>
      </dsp:txBody>
      <dsp:txXfrm>
        <a:off x="3844669" y="1475734"/>
        <a:ext cx="2738051" cy="1700052"/>
      </dsp:txXfrm>
    </dsp:sp>
    <dsp:sp modelId="{24B018FC-201F-4A65-894C-E203941C4D1C}">
      <dsp:nvSpPr>
        <dsp:cNvPr id="0" name=""/>
        <dsp:cNvSpPr/>
      </dsp:nvSpPr>
      <dsp:spPr>
        <a:xfrm>
          <a:off x="6951593" y="1122660"/>
          <a:ext cx="2843833" cy="1805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5C83D-5D11-4FCE-A11A-EC532737011A}">
      <dsp:nvSpPr>
        <dsp:cNvPr id="0" name=""/>
        <dsp:cNvSpPr/>
      </dsp:nvSpPr>
      <dsp:spPr>
        <a:xfrm>
          <a:off x="7267575" y="1422843"/>
          <a:ext cx="2843833" cy="1805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b="0" i="0" kern="1200"/>
            <a:t>그러나 기계적 제약 때문에 연산처리 속도는 느림</a:t>
          </a:r>
          <a:r>
            <a:rPr lang="en-US" sz="1600" b="0" i="0" kern="1200"/>
            <a:t>.</a:t>
          </a:r>
          <a:endParaRPr lang="en-US" sz="1600" kern="1200"/>
        </a:p>
      </dsp:txBody>
      <dsp:txXfrm>
        <a:off x="7320466" y="1475734"/>
        <a:ext cx="2738051" cy="1700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8431E-F79E-4A89-B2BB-5467B3D88133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576D1-FB1D-4149-B47E-75D8CFD7FCC9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1945</a:t>
          </a:r>
          <a:r>
            <a:rPr lang="ko-KR" sz="2500" kern="1200"/>
            <a:t>년 폰 노이만 내장형 프로그램 방식 제안 </a:t>
          </a:r>
          <a:endParaRPr lang="en-US" sz="2500" kern="1200"/>
        </a:p>
      </dsp:txBody>
      <dsp:txXfrm>
        <a:off x="378614" y="886531"/>
        <a:ext cx="2810360" cy="1744948"/>
      </dsp:txXfrm>
    </dsp:sp>
    <dsp:sp modelId="{FB3EF3BC-1EA2-4033-813F-12CFF50D62D6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08E32-F784-4675-A56C-E91AE88E29BC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1949</a:t>
          </a:r>
          <a:r>
            <a:rPr lang="ko-KR" sz="2500" kern="1200"/>
            <a:t>년 에드삭</a:t>
          </a:r>
          <a:r>
            <a:rPr lang="en-US" sz="2500" kern="1200"/>
            <a:t>, 1950</a:t>
          </a:r>
          <a:r>
            <a:rPr lang="ko-KR" sz="2500" kern="1200"/>
            <a:t>년 에드박 개발</a:t>
          </a:r>
          <a:endParaRPr lang="en-US" sz="2500" kern="1200"/>
        </a:p>
      </dsp:txBody>
      <dsp:txXfrm>
        <a:off x="3946203" y="886531"/>
        <a:ext cx="2810360" cy="1744948"/>
      </dsp:txXfrm>
    </dsp:sp>
    <dsp:sp modelId="{DE02729E-F1F8-4C73-9639-5169EF6FF92A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A3685-A810-42D0-A620-497DFDDED5E2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1951</a:t>
          </a:r>
          <a:r>
            <a:rPr lang="ko-KR" sz="2500" kern="1200"/>
            <a:t>년 최초의 상용 컴퓨터 유니박 개발</a:t>
          </a:r>
          <a:endParaRPr lang="en-US" sz="2500" kern="1200"/>
        </a:p>
      </dsp:txBody>
      <dsp:txXfrm>
        <a:off x="7513791" y="886531"/>
        <a:ext cx="2810360" cy="1744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C3EFB-66F2-4205-ADFF-461993E9505E}">
      <dsp:nvSpPr>
        <dsp:cNvPr id="0" name=""/>
        <dsp:cNvSpPr/>
      </dsp:nvSpPr>
      <dsp:spPr>
        <a:xfrm>
          <a:off x="2053827" y="694"/>
          <a:ext cx="2669976" cy="160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1940</a:t>
          </a:r>
          <a:r>
            <a:rPr lang="ko-KR" sz="1900" kern="1200" dirty="0"/>
            <a:t>년대 이후로 프로세서</a:t>
          </a:r>
          <a:r>
            <a:rPr lang="en-US" sz="1900" kern="1200" dirty="0"/>
            <a:t>, </a:t>
          </a:r>
          <a:r>
            <a:rPr lang="ko-KR" sz="1900" kern="1200" dirty="0"/>
            <a:t>명령어와 데이터를 담는 메모리</a:t>
          </a:r>
          <a:endParaRPr lang="en-US" sz="1900" kern="1200" dirty="0"/>
        </a:p>
      </dsp:txBody>
      <dsp:txXfrm>
        <a:off x="2100748" y="47615"/>
        <a:ext cx="2576134" cy="1508143"/>
      </dsp:txXfrm>
    </dsp:sp>
    <dsp:sp modelId="{BF1EADFA-0B48-4648-840D-CF3CCAC32D2C}">
      <dsp:nvSpPr>
        <dsp:cNvPr id="0" name=""/>
        <dsp:cNvSpPr/>
      </dsp:nvSpPr>
      <dsp:spPr>
        <a:xfrm>
          <a:off x="4958762" y="470610"/>
          <a:ext cx="566034" cy="662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958762" y="603041"/>
        <a:ext cx="396224" cy="397292"/>
      </dsp:txXfrm>
    </dsp:sp>
    <dsp:sp modelId="{DFAA5B71-1814-4F88-9CF4-D5276A5A4F44}">
      <dsp:nvSpPr>
        <dsp:cNvPr id="0" name=""/>
        <dsp:cNvSpPr/>
      </dsp:nvSpPr>
      <dsp:spPr>
        <a:xfrm>
          <a:off x="5791794" y="694"/>
          <a:ext cx="2669976" cy="160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저장 장치</a:t>
          </a:r>
          <a:r>
            <a:rPr lang="en-US" sz="1900" kern="1200" dirty="0"/>
            <a:t>, </a:t>
          </a:r>
          <a:r>
            <a:rPr lang="ko-KR" sz="1900" kern="1200" dirty="0"/>
            <a:t>입출력 장치가 있는 기본 구조</a:t>
          </a:r>
          <a:endParaRPr lang="en-US" sz="1900" kern="1200" dirty="0"/>
        </a:p>
      </dsp:txBody>
      <dsp:txXfrm>
        <a:off x="5838715" y="47615"/>
        <a:ext cx="2576134" cy="1508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2899E-A89C-44D5-9BB8-9A1B5CB8CF9B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DBD3D-3A9A-4C0C-B7B8-5F1F0BD53C79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b="0" i="0" kern="1200"/>
            <a:t>컴퓨터가 실행되는 동안 정보를 저장할 장소를 제공</a:t>
          </a:r>
          <a:endParaRPr lang="en-US" sz="1600" kern="1200"/>
        </a:p>
      </dsp:txBody>
      <dsp:txXfrm>
        <a:off x="398656" y="1088253"/>
        <a:ext cx="2959127" cy="1837317"/>
      </dsp:txXfrm>
    </dsp:sp>
    <dsp:sp modelId="{7CDEC004-794C-4CCC-8A09-CB9497E6672E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B7427-B239-4ECC-BEAD-07F7D353E158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/>
            <a:t>현재 활성화된 프로그램의 명령어를 저장</a:t>
          </a:r>
          <a:endParaRPr lang="en-US" sz="1600" kern="1200"/>
        </a:p>
      </dsp:txBody>
      <dsp:txXfrm>
        <a:off x="4155097" y="1088253"/>
        <a:ext cx="2959127" cy="1837317"/>
      </dsp:txXfrm>
    </dsp:sp>
    <dsp:sp modelId="{FE7D112B-6475-4B9E-9713-91A764D480A0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25EB0-69F5-459F-9A42-8AD16CFB3B5F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b="0" i="0" kern="1200" dirty="0"/>
            <a:t>필요한 경우</a:t>
          </a:r>
          <a:r>
            <a:rPr lang="en-US" sz="1600" b="0" i="0" kern="1200" dirty="0"/>
            <a:t>, </a:t>
          </a:r>
          <a:r>
            <a:rPr lang="ko-KR" sz="1600" b="0" i="0" kern="1200" dirty="0"/>
            <a:t>컴퓨터 메모리의 내용은 보조기억장치로 전송할 수 있는데 이는 가상 메모리라 불리는 메모리 관리 기법을 통해 가능</a:t>
          </a:r>
          <a:endParaRPr lang="en-US" sz="1600" kern="1200" dirty="0"/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E21B2-CCE0-48C7-952F-90633DE16C4E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6B47-8A1A-48CF-ACB7-FF808D41EF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57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6B47-8A1A-48CF-ACB7-FF808D41EFC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05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3E5C49-8E51-2FF8-15BA-84A759654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8535D6-7534-84A1-C8DA-24052EA38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36A204-BC2B-B066-0AD4-21576DD9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96D-E382-4D60-B94E-1683B63B86E8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BD652C-7F30-C437-AFFA-DB88A912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FCE47D-26D7-5985-8E0E-62C15FE8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E66E-0B40-4D69-B710-B6651B679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54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E742EC-78B5-ED01-BCB2-D125A7B9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C2E4985-0AB6-9528-C793-279D4D4E1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CD03CB-E184-5FD0-F117-74821323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96D-E382-4D60-B94E-1683B63B86E8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654D1D-D09C-43CE-AF7D-1869C1C6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7EDD73-1E85-43AD-2F8F-50DA2DF6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E66E-0B40-4D69-B710-B6651B679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32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DCCCA1F-FF61-AAB5-B727-77AD40463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3BC9FED-763A-E607-F54E-83F1D32A1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F8C00E-333A-518A-7808-C0CB4E66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96D-E382-4D60-B94E-1683B63B86E8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3E0466-ED01-1903-3735-F5B1DC1F7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2259D5-592B-F398-4190-BE1321FF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E66E-0B40-4D69-B710-B6651B679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17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215C5-D224-E204-0A3C-04D430D1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9803F3-ABC9-59E9-AC9D-AFEE26635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EB713D-99C9-17F9-23A0-CB1F920E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96D-E382-4D60-B94E-1683B63B86E8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BA491E-4CAA-8A1D-2F3E-FA6846466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A5C874-A6A9-B3FE-F810-22684CF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E66E-0B40-4D69-B710-B6651B679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19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500774-BAED-2CD4-6D25-40A4B4E8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54BBD6-068A-2E78-CE3B-BAA3891C7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64FFF1-888D-3E35-F453-C232A34F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96D-E382-4D60-B94E-1683B63B86E8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D40FCE-1953-F495-BA3F-1255D45E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518EF6-5B9A-DE30-0958-F52F9838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E66E-0B40-4D69-B710-B6651B679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36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89A317-47E3-D731-F2C3-065620E5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EA23A2-94CB-A10A-AB61-AF219D72E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6B3AE99-8862-B088-1D7A-232FE91BB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D99992-94C8-7927-E0FA-3814F375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96D-E382-4D60-B94E-1683B63B86E8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3384DC3-CFD6-3C33-2AE3-C0ABE27C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D8D6467-4F7C-BA64-6475-4BE26D32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E66E-0B40-4D69-B710-B6651B679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48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91A605-A2F9-1378-A835-189144AB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A487D3-FC22-4DF1-043B-E48525B3E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8BBC10-9F7F-4BD6-023F-4C2B41602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C359A9C-6C13-EF6B-0DAA-0D1100211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31E6B5B-AA20-5A24-6211-B06A9FF66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980B792-D86B-E00E-7BBB-B51AA7D9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96D-E382-4D60-B94E-1683B63B86E8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1C9ACD9-8628-79F4-2BF2-C17ECF8A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D2E8091-7D34-0472-D639-FA05A3A8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E66E-0B40-4D69-B710-B6651B679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54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3B8713-A57E-67B1-9394-8E29647B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8D7C6CC-4B69-E210-F235-4E5DF61D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96D-E382-4D60-B94E-1683B63B86E8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8ED02F-0EA0-22ED-E66C-E7D76D76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8710BCA-B296-8293-4CED-7CAB0244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E66E-0B40-4D69-B710-B6651B679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69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F918B85-181D-8E7E-E61D-930CAE07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96D-E382-4D60-B94E-1683B63B86E8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7342D9-B7EA-4A00-7CD7-0A7E93590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A50F173-43D7-23CB-79C7-C170B0C7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E66E-0B40-4D69-B710-B6651B679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87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CA2CC1-CC10-9B3F-7CC3-9DEAF0D9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490BBF-14FD-CC2E-8B92-A2704DE68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C46E64-D85B-7134-19C8-6E8DACEA0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F128CE-6E70-088C-C7FB-9D48FCE5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96D-E382-4D60-B94E-1683B63B86E8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35ED704-EA54-B314-A7B1-D631E4BE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A42289A-18A2-8469-AE56-15BF80DC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E66E-0B40-4D69-B710-B6651B679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80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04A433-4D90-0763-0984-B3DC3C02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96BC487-EC02-F54B-7C38-564B8D802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4BBCC34-F167-BFFF-BB8C-624BEFB38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38A627-FF97-F042-FAED-9C5F5A23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596D-E382-4D60-B94E-1683B63B86E8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BEB54B-FEDD-9F65-3B08-CBF77A31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379678-4807-9494-2815-D7277055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E66E-0B40-4D69-B710-B6651B679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41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E86822D-023A-51E9-67E7-F7E4783E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5FA850-8B6F-21E4-163C-97F8F234C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725C93-DB25-3472-4B43-27D533A9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A596D-E382-4D60-B94E-1683B63B86E8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302FF3-30E5-FF9D-8810-6A4E89908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C23563-EDE4-E246-471F-D9690A0BD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E66E-0B40-4D69-B710-B6651B6798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54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E845CB-3DCD-AE3E-B85C-982BE9F27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469" y="2501307"/>
            <a:ext cx="9144000" cy="1207438"/>
          </a:xfrm>
        </p:spPr>
        <p:txBody>
          <a:bodyPr/>
          <a:lstStyle/>
          <a:p>
            <a:r>
              <a:rPr lang="ko-KR" altLang="en-US" dirty="0"/>
              <a:t>컴퓨터의 역사와 구조</a:t>
            </a:r>
          </a:p>
        </p:txBody>
      </p:sp>
    </p:spTree>
    <p:extLst>
      <p:ext uri="{BB962C8B-B14F-4D97-AF65-F5344CB8AC3E}">
        <p14:creationId xmlns:p14="http://schemas.microsoft.com/office/powerpoint/2010/main" val="152651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213D784-C89D-0FBC-45F3-2E7FFA54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전자식 컴퓨터의 개발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내용 개체 틀 3">
            <a:extLst>
              <a:ext uri="{FF2B5EF4-FFF2-40B4-BE49-F238E27FC236}">
                <a16:creationId xmlns:a16="http://schemas.microsoft.com/office/drawing/2014/main" id="{5A5E5F3F-EAF8-EB20-4C6F-13AC6134AF2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548056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305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ADFA7B-C8FC-0492-6350-F515F03B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폰 </a:t>
            </a:r>
            <a:r>
              <a:rPr lang="ko-KR" altLang="en-US" dirty="0" err="1"/>
              <a:t>노이만</a:t>
            </a:r>
            <a:r>
              <a:rPr lang="ko-KR" altLang="en-US" dirty="0"/>
              <a:t> 아키텍처</a:t>
            </a:r>
          </a:p>
        </p:txBody>
      </p:sp>
      <p:graphicFrame>
        <p:nvGraphicFramePr>
          <p:cNvPr id="11" name="내용 개체 틀 2">
            <a:extLst>
              <a:ext uri="{FF2B5EF4-FFF2-40B4-BE49-F238E27FC236}">
                <a16:creationId xmlns:a16="http://schemas.microsoft.com/office/drawing/2014/main" id="{26EBD073-04A9-FC14-D737-648FBDE27A5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5240585"/>
              </p:ext>
            </p:extLst>
          </p:nvPr>
        </p:nvGraphicFramePr>
        <p:xfrm>
          <a:off x="838199" y="1825625"/>
          <a:ext cx="10515599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78B706-E5F7-B95F-F12C-EB9B27EA5D50}"/>
              </a:ext>
            </a:extLst>
          </p:cNvPr>
          <p:cNvSpPr txBox="1"/>
          <p:nvPr/>
        </p:nvSpPr>
        <p:spPr>
          <a:xfrm>
            <a:off x="838199" y="4106635"/>
            <a:ext cx="551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프로세서</a:t>
            </a:r>
            <a:r>
              <a:rPr lang="en-US" altLang="ko-KR" dirty="0"/>
              <a:t>(CPU) : </a:t>
            </a:r>
            <a:r>
              <a:rPr lang="ko-KR" altLang="en-US" dirty="0"/>
              <a:t>산술</a:t>
            </a:r>
            <a:r>
              <a:rPr lang="en-US" altLang="ko-KR" dirty="0"/>
              <a:t>, </a:t>
            </a:r>
            <a:r>
              <a:rPr lang="ko-KR" altLang="en-US" dirty="0"/>
              <a:t>연산 기능 제어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DBF01-2258-557F-757E-B14CA7E6186D}"/>
              </a:ext>
            </a:extLst>
          </p:cNvPr>
          <p:cNvSpPr txBox="1"/>
          <p:nvPr/>
        </p:nvSpPr>
        <p:spPr>
          <a:xfrm>
            <a:off x="838199" y="4895850"/>
            <a:ext cx="551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주 기억장치와 보조기억장치 </a:t>
            </a:r>
            <a:r>
              <a:rPr lang="en-US" altLang="ko-KR" dirty="0"/>
              <a:t>: </a:t>
            </a:r>
            <a:r>
              <a:rPr lang="ko-KR" altLang="en-US" dirty="0"/>
              <a:t>기억 저장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E5B9A-3197-925E-F649-B70EFBC2D398}"/>
              </a:ext>
            </a:extLst>
          </p:cNvPr>
          <p:cNvSpPr txBox="1"/>
          <p:nvPr/>
        </p:nvSpPr>
        <p:spPr>
          <a:xfrm>
            <a:off x="838198" y="5565321"/>
            <a:ext cx="551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입</a:t>
            </a:r>
            <a:r>
              <a:rPr lang="en-US" altLang="ko-KR" dirty="0"/>
              <a:t>, </a:t>
            </a:r>
            <a:r>
              <a:rPr lang="ko-KR" altLang="en-US" dirty="0"/>
              <a:t>출력장치 </a:t>
            </a:r>
            <a:r>
              <a:rPr lang="en-US" altLang="ko-KR" dirty="0"/>
              <a:t>: </a:t>
            </a:r>
            <a:r>
              <a:rPr lang="ko-KR" altLang="en-US" dirty="0"/>
              <a:t>운영자와 상호작용</a:t>
            </a:r>
          </a:p>
        </p:txBody>
      </p:sp>
    </p:spTree>
    <p:extLst>
      <p:ext uri="{BB962C8B-B14F-4D97-AF65-F5344CB8AC3E}">
        <p14:creationId xmlns:p14="http://schemas.microsoft.com/office/powerpoint/2010/main" val="49418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05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B83E820-65CE-A97A-0CFB-76B39B80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컴퓨터의 버스 시스템 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EEFB4D1-07A2-C555-8298-F7C0BFF30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97" y="661394"/>
            <a:ext cx="7490742" cy="512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1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7BD7F99-61F4-AB07-8D82-F5E6E5F5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5400"/>
              <a:t>컴퓨터의 버스 시스템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85E1DA-8145-7739-21BF-89E61A980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ko-KR" altLang="en-US" sz="2200"/>
              <a:t>컴퓨터의 메인보드 내 프로세서</a:t>
            </a:r>
            <a:r>
              <a:rPr lang="en-US" altLang="ko-KR" sz="2200"/>
              <a:t>, </a:t>
            </a:r>
            <a:r>
              <a:rPr lang="ko-KR" altLang="en-US" sz="2200"/>
              <a:t>메모리 주변장치들을 연결하여</a:t>
            </a:r>
            <a:r>
              <a:rPr lang="en-US" altLang="ko-KR" sz="2200"/>
              <a:t>,</a:t>
            </a:r>
            <a:br>
              <a:rPr lang="en-US" altLang="ko-KR" sz="2200"/>
            </a:br>
            <a:br>
              <a:rPr lang="en-US" altLang="ko-KR" sz="2200"/>
            </a:br>
            <a:r>
              <a:rPr lang="ko-KR" altLang="en-US" sz="2200"/>
              <a:t>시스템이 원활하게 가동되도록 데이터 전송</a:t>
            </a:r>
            <a:endParaRPr lang="en-US" altLang="ko-KR" sz="2200"/>
          </a:p>
          <a:p>
            <a:pPr latinLnBrk="0"/>
            <a:endParaRPr lang="en-US" altLang="ko-KR" sz="220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14B8402-A5D7-1A9B-34F2-B02492B7A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4" r="3093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374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5CFFF72-2DE0-3C8A-7E33-A9C7DBE3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시스템 버스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E9D660-8D55-C6D2-3C14-7072A3E8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2000" dirty="0"/>
              <a:t>CPU</a:t>
            </a:r>
            <a:r>
              <a:rPr lang="ko-KR" altLang="en-US" sz="2000" dirty="0"/>
              <a:t>와 시스템 내의 다른 요소들 사이에 정보를 교환하는 통로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r>
              <a:rPr lang="ko-KR" altLang="en-US" sz="2000" dirty="0"/>
              <a:t>주소 버스</a:t>
            </a:r>
            <a:r>
              <a:rPr lang="en-US" altLang="ko-KR" sz="2000" dirty="0"/>
              <a:t>(address bus) 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CPU</a:t>
            </a:r>
            <a:r>
              <a:rPr lang="ko-KR" altLang="en-US" sz="2000" dirty="0"/>
              <a:t>에서 외부로 발생하는 주소 정보 전송 신호선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ko-KR" altLang="en-US" sz="2000" dirty="0"/>
              <a:t>주소 선의 수는 </a:t>
            </a:r>
            <a:r>
              <a:rPr lang="en-US" altLang="ko-KR" sz="2000" dirty="0"/>
              <a:t>CPU</a:t>
            </a:r>
            <a:r>
              <a:rPr lang="ko-KR" altLang="en-US" sz="2000" dirty="0"/>
              <a:t>와 접속되는 최대 기억장치 용량 결정 한다</a:t>
            </a:r>
            <a:r>
              <a:rPr lang="en-US" altLang="ko-KR" sz="2000" dirty="0"/>
              <a:t>.</a:t>
            </a:r>
          </a:p>
          <a:p>
            <a:pPr marL="0" indent="0" latinLnBrk="0">
              <a:buNone/>
            </a:pPr>
            <a:r>
              <a:rPr lang="en-US" altLang="ko-KR" sz="2000" dirty="0"/>
              <a:t>	</a:t>
            </a:r>
            <a:br>
              <a:rPr lang="en-US" altLang="ko-KR" sz="2000" dirty="0"/>
            </a:br>
            <a:r>
              <a:rPr lang="en-US" altLang="ko-KR" sz="2000" dirty="0"/>
              <a:t>   </a:t>
            </a:r>
            <a:r>
              <a:rPr lang="ko-KR" altLang="en-US" sz="2000" dirty="0"/>
              <a:t>이를 통해 특정 디바이스의 위치 선택 가능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69301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49A734C-5612-C703-E0C8-F2881909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시스템 버스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661A904-9D62-EC57-83B6-B4A849FB0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2000"/>
              <a:t>제어 버스</a:t>
            </a:r>
            <a:r>
              <a:rPr lang="en-US" altLang="ko-KR" sz="2000"/>
              <a:t>(control bus)</a:t>
            </a:r>
            <a:br>
              <a:rPr lang="en-US" altLang="ko-KR" sz="2000"/>
            </a:br>
            <a:br>
              <a:rPr lang="en-US" altLang="ko-KR" sz="2000"/>
            </a:br>
            <a:r>
              <a:rPr lang="en-US" altLang="ko-KR" sz="2000"/>
              <a:t>CPU</a:t>
            </a:r>
            <a:r>
              <a:rPr lang="ko-KR" altLang="en-US" sz="2000"/>
              <a:t>가 시스템 내의 각종장치들의 동작을 제어하기 위한 신호선 </a:t>
            </a:r>
            <a:endParaRPr lang="en-US" altLang="ko-KR" sz="2000"/>
          </a:p>
          <a:p>
            <a:pPr latinLnBrk="0"/>
            <a:endParaRPr lang="en-US" altLang="ko-KR" sz="2000"/>
          </a:p>
          <a:p>
            <a:pPr latinLnBrk="0"/>
            <a:endParaRPr lang="en-US" altLang="ko-KR" sz="2000"/>
          </a:p>
          <a:p>
            <a:pPr latinLnBrk="0"/>
            <a:r>
              <a:rPr lang="ko-KR" altLang="en-US" sz="2000"/>
              <a:t>기억장치의 읽기</a:t>
            </a:r>
            <a:r>
              <a:rPr lang="en-US" altLang="ko-KR" sz="2000"/>
              <a:t>/</a:t>
            </a:r>
            <a:r>
              <a:rPr lang="ko-KR" altLang="en-US" sz="2000"/>
              <a:t>쓰기</a:t>
            </a:r>
            <a:r>
              <a:rPr lang="en-US" altLang="ko-KR" sz="2000"/>
              <a:t>(memory read/write) </a:t>
            </a:r>
            <a:r>
              <a:rPr lang="ko-KR" altLang="en-US" sz="2000"/>
              <a:t>신호 </a:t>
            </a:r>
            <a:endParaRPr lang="en-US" altLang="ko-KR" sz="2000"/>
          </a:p>
          <a:p>
            <a:pPr latinLnBrk="0"/>
            <a:r>
              <a:rPr lang="ko-KR" altLang="en-US" sz="2000"/>
              <a:t>입출력장치의 입력</a:t>
            </a:r>
            <a:r>
              <a:rPr lang="en-US" altLang="ko-KR" sz="2000"/>
              <a:t>/</a:t>
            </a:r>
            <a:r>
              <a:rPr lang="ko-KR" altLang="en-US" sz="2000"/>
              <a:t>출력</a:t>
            </a:r>
            <a:r>
              <a:rPr lang="en-US" altLang="ko-KR" sz="2000"/>
              <a:t>(I/O input/output) </a:t>
            </a:r>
            <a:r>
              <a:rPr lang="ko-KR" altLang="en-US" sz="2000"/>
              <a:t>신호 </a:t>
            </a:r>
            <a:endParaRPr lang="en-US" altLang="ko-KR" sz="2000"/>
          </a:p>
          <a:p>
            <a:pPr latinLnBrk="0"/>
            <a:r>
              <a:rPr lang="ko-KR" altLang="en-US" sz="2000"/>
              <a:t>인터럽트</a:t>
            </a:r>
            <a:r>
              <a:rPr lang="en-US" altLang="ko-KR" sz="2000"/>
              <a:t>(interrupt) </a:t>
            </a:r>
            <a:r>
              <a:rPr lang="ko-KR" altLang="en-US" sz="2000"/>
              <a:t>신호</a:t>
            </a:r>
            <a:endParaRPr lang="en-US" altLang="ko-KR" sz="2000"/>
          </a:p>
          <a:p>
            <a:pPr latinLnBrk="0"/>
            <a:r>
              <a:rPr lang="ko-KR" altLang="en-US" sz="2000"/>
              <a:t>버스 제어</a:t>
            </a:r>
            <a:r>
              <a:rPr lang="en-US" altLang="ko-KR" sz="2000"/>
              <a:t>(bus control) </a:t>
            </a:r>
            <a:r>
              <a:rPr lang="ko-KR" altLang="en-US" sz="2000"/>
              <a:t>신호</a:t>
            </a:r>
            <a:endParaRPr lang="en-US" altLang="ko-KR" sz="2000"/>
          </a:p>
        </p:txBody>
      </p:sp>
    </p:spTree>
    <p:extLst>
      <p:ext uri="{BB962C8B-B14F-4D97-AF65-F5344CB8AC3E}">
        <p14:creationId xmlns:p14="http://schemas.microsoft.com/office/powerpoint/2010/main" val="3973757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A7A412E3-D481-03BD-79DE-E0DB6AB8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시스템 </a:t>
            </a:r>
            <a:r>
              <a:rPr lang="ko-KR" alt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버스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E7B9C5F-D671-ABC7-22EA-BEC944C58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latinLnBrk="0">
              <a:buNone/>
            </a:pPr>
            <a:endParaRPr lang="en-US" altLang="ko-KR" sz="2000" dirty="0"/>
          </a:p>
          <a:p>
            <a:pPr latinLnBrk="0"/>
            <a:r>
              <a:rPr lang="ko-KR" altLang="en-US" sz="2000" dirty="0"/>
              <a:t>데이터 버스</a:t>
            </a:r>
            <a:r>
              <a:rPr lang="en-US" altLang="ko-KR" sz="2000" dirty="0"/>
              <a:t>(Data Bus)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CPU</a:t>
            </a:r>
            <a:r>
              <a:rPr lang="ko-KR" altLang="en-US" sz="2000" dirty="0"/>
              <a:t>가 기억장치 또는 </a:t>
            </a:r>
            <a:r>
              <a:rPr lang="en-US" altLang="ko-KR" sz="2000" dirty="0"/>
              <a:t>I/O </a:t>
            </a:r>
            <a:r>
              <a:rPr lang="ko-KR" altLang="en-US" sz="2000" dirty="0" err="1"/>
              <a:t>장치간의</a:t>
            </a:r>
            <a:r>
              <a:rPr lang="en-US" altLang="ko-KR" sz="2000" dirty="0"/>
              <a:t> </a:t>
            </a:r>
            <a:r>
              <a:rPr lang="ko-KR" altLang="en-US" sz="2000" dirty="0"/>
              <a:t>데이터 전송 신호 선</a:t>
            </a:r>
            <a:br>
              <a:rPr lang="en-US" altLang="ko-KR" sz="2000" dirty="0"/>
            </a:br>
            <a:r>
              <a:rPr lang="ko-KR" altLang="en-US" sz="2000" dirty="0"/>
              <a:t>데이터 선의 수는 </a:t>
            </a:r>
            <a:r>
              <a:rPr lang="en-US" altLang="ko-KR" sz="2000" dirty="0"/>
              <a:t>CPU</a:t>
            </a:r>
            <a:r>
              <a:rPr lang="ko-KR" altLang="en-US" sz="2000" dirty="0"/>
              <a:t>가 한 번에 전송할 수 있는 비트 수를 결정 </a:t>
            </a:r>
            <a:br>
              <a:rPr lang="en-US" altLang="ko-KR" sz="2000" dirty="0"/>
            </a:br>
            <a:endParaRPr lang="en-US" altLang="ko-KR" sz="2000" dirty="0"/>
          </a:p>
          <a:p>
            <a:pPr marL="0" indent="0" latinLnBrk="0">
              <a:buNone/>
            </a:pPr>
            <a:r>
              <a:rPr lang="ko-KR" altLang="en-US" sz="2000" dirty="0"/>
              <a:t>  양방향 전송이 가능해야 함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  </a:t>
            </a:r>
            <a:r>
              <a:rPr lang="ko-KR" altLang="en-US" sz="2000" dirty="0"/>
              <a:t>한 번에 전송 가능한 비트 수에 따라 </a:t>
            </a:r>
            <a:r>
              <a:rPr lang="en-US" altLang="ko-KR" sz="2000" dirty="0"/>
              <a:t>8, 16, 64</a:t>
            </a:r>
            <a:r>
              <a:rPr lang="ko-KR" altLang="en-US" sz="2000" dirty="0"/>
              <a:t>비트 등으로 구분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  </a:t>
            </a:r>
            <a:r>
              <a:rPr lang="ko-KR" altLang="en-US" sz="2000" dirty="0"/>
              <a:t>실제 데이터를 주고 받는 통로로 </a:t>
            </a:r>
            <a:r>
              <a:rPr lang="en-US" altLang="ko-KR" sz="2000" dirty="0"/>
              <a:t>CPU</a:t>
            </a:r>
            <a:r>
              <a:rPr lang="ko-KR" altLang="en-US" sz="2000" dirty="0"/>
              <a:t>와 메모리 사이에 데이터 전달</a:t>
            </a:r>
          </a:p>
          <a:p>
            <a:pPr latinLnBrk="0"/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8169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A7A412E3-D481-03BD-79DE-E0DB6AB8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프로세서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E7B9C5F-D671-ABC7-22EA-BEC944C58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2000" dirty="0"/>
              <a:t>컴퓨터의 두뇌에 해당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r>
              <a:rPr lang="ko-KR" altLang="en-US" sz="2000" dirty="0"/>
              <a:t>산술연산을 하고 데이터를 옮기며 다른 구성요소의 작업을 제어한다</a:t>
            </a:r>
            <a:r>
              <a:rPr lang="en-US" altLang="ko-KR" sz="2000" dirty="0"/>
              <a:t>.</a:t>
            </a:r>
          </a:p>
          <a:p>
            <a:pPr latinLnBrk="0"/>
            <a:endParaRPr lang="en-US" altLang="ko-KR" sz="2000" dirty="0"/>
          </a:p>
          <a:p>
            <a:pPr latinLnBrk="0"/>
            <a:r>
              <a:rPr lang="ko-KR" altLang="en-US" sz="2000" dirty="0"/>
              <a:t>프로세서는 </a:t>
            </a:r>
            <a:r>
              <a:rPr lang="en-US" altLang="ko-KR" sz="2000" dirty="0"/>
              <a:t>1</a:t>
            </a:r>
            <a:r>
              <a:rPr lang="ko-KR" altLang="en-US" sz="2000" dirty="0"/>
              <a:t>초에 수행할 수 있는 연산이나 명령어 개수를 어림잡아 측정한다</a:t>
            </a:r>
            <a:r>
              <a:rPr lang="en-US" altLang="ko-KR" sz="2000" dirty="0"/>
              <a:t>. </a:t>
            </a:r>
          </a:p>
          <a:p>
            <a:pPr latinLnBrk="0"/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616531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A7A412E3-D481-03BD-79DE-E0DB6AB8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프로세서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E7B9C5F-D671-ABC7-22EA-BEC944C58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2000" b="0" i="0" dirty="0">
                <a:effectLst/>
              </a:rPr>
              <a:t>시스템 전반적인 체감 성능에 가장 큰 영향을 주는 부품</a:t>
            </a:r>
            <a:br>
              <a:rPr lang="en-US" altLang="ko-KR" sz="2000" b="0" i="0" dirty="0">
                <a:effectLst/>
              </a:rPr>
            </a:br>
            <a:br>
              <a:rPr lang="en-US" altLang="ko-KR" sz="2000" b="0" i="0" dirty="0">
                <a:effectLst/>
              </a:rPr>
            </a:br>
            <a:r>
              <a:rPr lang="en-US" altLang="ko-KR" sz="2000" b="0" i="0" dirty="0">
                <a:effectLst/>
              </a:rPr>
              <a:t>RAM</a:t>
            </a:r>
            <a:r>
              <a:rPr lang="ko-KR" altLang="en-US" sz="2000" b="0" i="0" dirty="0">
                <a:effectLst/>
              </a:rPr>
              <a:t>이나 </a:t>
            </a:r>
            <a:r>
              <a:rPr lang="en-US" altLang="ko-KR" sz="2000" b="0" i="0" dirty="0">
                <a:effectLst/>
              </a:rPr>
              <a:t>SSD</a:t>
            </a:r>
            <a:r>
              <a:rPr lang="ko-KR" altLang="en-US" sz="2000" b="0" i="0" dirty="0">
                <a:effectLst/>
              </a:rPr>
              <a:t>같은 컴퓨터의 속도를 올려주는 다른 요소들은 차후에도 충분히 업그레이드가 가능하지만 </a:t>
            </a:r>
            <a:r>
              <a:rPr lang="en-US" altLang="ko-KR" sz="2000" b="0" i="0" dirty="0">
                <a:effectLst/>
              </a:rPr>
              <a:t>CPU</a:t>
            </a:r>
            <a:r>
              <a:rPr lang="ko-KR" altLang="en-US" sz="2000" b="0" i="0" dirty="0">
                <a:effectLst/>
              </a:rPr>
              <a:t>는 메인보드에 따라서 불가능한 경우가 매우 많다</a:t>
            </a:r>
            <a:r>
              <a:rPr lang="en-US" altLang="ko-KR" sz="2000" b="0" i="0" dirty="0">
                <a:effectLst/>
              </a:rPr>
              <a:t>.</a:t>
            </a:r>
          </a:p>
          <a:p>
            <a:pPr latinLnBrk="0"/>
            <a:endParaRPr lang="en-US" altLang="ko-KR" sz="2000" dirty="0"/>
          </a:p>
          <a:p>
            <a:pPr latinLnBrk="0"/>
            <a:r>
              <a:rPr lang="en-US" altLang="ko-KR" sz="2000" b="1" dirty="0"/>
              <a:t> </a:t>
            </a:r>
            <a:r>
              <a:rPr lang="ko-KR" altLang="en-US" sz="2000" dirty="0"/>
              <a:t>제품명이 쓰여 있으며 오른쪽에는 </a:t>
            </a:r>
            <a:r>
              <a:rPr lang="en-US" altLang="ko-KR" sz="2000" dirty="0"/>
              <a:t>GHz</a:t>
            </a:r>
            <a:r>
              <a:rPr lang="ko-KR" altLang="en-US" sz="2000" dirty="0"/>
              <a:t>단위의 숫자가 적혀 있는데</a:t>
            </a:r>
            <a:r>
              <a:rPr lang="en-US" altLang="ko-KR" sz="2000" dirty="0"/>
              <a:t>, </a:t>
            </a:r>
            <a:r>
              <a:rPr lang="ko-KR" altLang="en-US" sz="2000" dirty="0"/>
              <a:t>이것은 초당 클럭 주기</a:t>
            </a:r>
            <a:r>
              <a:rPr lang="en-US" altLang="ko-KR" sz="2000" dirty="0"/>
              <a:t>(</a:t>
            </a:r>
            <a:r>
              <a:rPr lang="ko-KR" altLang="en-US" sz="2000" dirty="0"/>
              <a:t>사이클</a:t>
            </a:r>
            <a:r>
              <a:rPr lang="en-US" altLang="ko-KR" sz="2000" dirty="0"/>
              <a:t>) </a:t>
            </a:r>
            <a:r>
              <a:rPr lang="ko-KR" altLang="en-US" sz="2000" dirty="0"/>
              <a:t>횟수인 클럭 속도를 의미하며 당연히</a:t>
            </a:r>
            <a:r>
              <a:rPr lang="en-US" altLang="ko-KR" sz="2000" dirty="0"/>
              <a:t> </a:t>
            </a:r>
            <a:r>
              <a:rPr lang="ko-KR" altLang="en-US" sz="2000" dirty="0"/>
              <a:t>숫자가 높으면 높을수록 좋다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199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A7A412E3-D481-03BD-79DE-E0DB6AB8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/>
              <a:t>프로세서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E7B9C5F-D671-ABC7-22EA-BEC944C58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41182" cy="4351338"/>
          </a:xfrm>
        </p:spPr>
        <p:txBody>
          <a:bodyPr>
            <a:normAutofit/>
          </a:bodyPr>
          <a:lstStyle/>
          <a:p>
            <a:r>
              <a:rPr lang="ko-KR" altLang="en-US" b="0" i="0" dirty="0">
                <a:effectLst/>
                <a:latin typeface="Open Sans" panose="020B0604020202020204" pitchFamily="34" charset="0"/>
              </a:rPr>
              <a:t>클럭 </a:t>
            </a:r>
            <a:r>
              <a:rPr lang="en-US" altLang="ko-KR" b="0" i="0" dirty="0">
                <a:effectLst/>
                <a:latin typeface="Open Sans" panose="020B0604020202020204" pitchFamily="34" charset="0"/>
              </a:rPr>
              <a:t>: </a:t>
            </a:r>
            <a:r>
              <a:rPr lang="ko-KR" altLang="en-US" b="0" i="0" dirty="0">
                <a:solidFill>
                  <a:srgbClr val="DDDDDD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순차회로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(Sequential Circuit)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에 가해지는 전기적 진동의 </a:t>
            </a:r>
            <a:br>
              <a:rPr lang="en-US" altLang="ko-KR" b="0" i="0" dirty="0">
                <a:effectLst/>
                <a:latin typeface="Open Sans" panose="020B0606030504020204" pitchFamily="34" charset="0"/>
              </a:rPr>
            </a:br>
            <a:br>
              <a:rPr lang="en-US" altLang="ko-KR" b="0" i="0" dirty="0">
                <a:effectLst/>
                <a:latin typeface="Open Sans" panose="020B0606030504020204" pitchFamily="34" charset="0"/>
              </a:rPr>
            </a:br>
            <a:r>
              <a:rPr lang="ko-KR" altLang="en-US" b="0" i="0" dirty="0">
                <a:effectLst/>
                <a:latin typeface="Open Sans" panose="020B0606030504020204" pitchFamily="34" charset="0"/>
              </a:rPr>
              <a:t>속도를 나타내는 단위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Hz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로 표기한다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endParaRPr lang="en-US" altLang="ko-KR" dirty="0">
              <a:latin typeface="Open Sans" panose="020B0606030504020204" pitchFamily="34" charset="0"/>
            </a:endParaRPr>
          </a:p>
          <a:p>
            <a:r>
              <a:rPr lang="ko-KR" altLang="en-US" b="0" i="0" dirty="0">
                <a:effectLst/>
                <a:latin typeface="Open Sans" panose="020B0606030504020204" pitchFamily="34" charset="0"/>
              </a:rPr>
              <a:t>어지간한 </a:t>
            </a:r>
            <a:r>
              <a:rPr lang="en-US" altLang="ko-KR" b="0" i="0" u="none" strike="noStrike" dirty="0">
                <a:effectLst/>
                <a:latin typeface="Open Sans" panose="020B0606030504020204" pitchFamily="34" charset="0"/>
              </a:rPr>
              <a:t>PC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나 스마트폰 등의 </a:t>
            </a:r>
            <a:r>
              <a:rPr lang="en-US" altLang="ko-KR" b="0" i="0" u="none" strike="noStrike" dirty="0">
                <a:effectLst/>
                <a:latin typeface="Open Sans" panose="020B0606030504020204" pitchFamily="34" charset="0"/>
              </a:rPr>
              <a:t>CPU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는 수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GHz 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단위이며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, </a:t>
            </a:r>
            <a:br>
              <a:rPr lang="en-US" altLang="ko-KR" b="0" i="0" dirty="0">
                <a:effectLst/>
                <a:latin typeface="Open Sans" panose="020B0606030504020204" pitchFamily="34" charset="0"/>
              </a:rPr>
            </a:br>
            <a:br>
              <a:rPr lang="en-US" altLang="ko-KR" b="0" i="0" dirty="0">
                <a:effectLst/>
                <a:latin typeface="Open Sans" panose="020B0606030504020204" pitchFamily="34" charset="0"/>
              </a:rPr>
            </a:br>
            <a:r>
              <a:rPr lang="en-US" altLang="ko-KR" b="0" i="0" u="none" strike="noStrike" dirty="0">
                <a:effectLst/>
                <a:latin typeface="Open Sans" panose="020B0606030504020204" pitchFamily="34" charset="0"/>
              </a:rPr>
              <a:t>GPU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도 수 백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MHz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에서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GHz</a:t>
            </a:r>
            <a:r>
              <a:rPr lang="ko-KR" altLang="en-US" b="0" i="0" dirty="0" err="1">
                <a:effectLst/>
                <a:latin typeface="Open Sans" panose="020B0606030504020204" pitchFamily="34" charset="0"/>
              </a:rPr>
              <a:t>초반대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 단위로 작동한다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2253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B829BF0-D184-075B-9527-7572A935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파스칼의 계산기</a:t>
            </a:r>
          </a:p>
        </p:txBody>
      </p:sp>
      <p:sp>
        <p:nvSpPr>
          <p:cNvPr id="1030" name="Rectangle 7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텍스트, 상자, 컨테이너이(가) 표시된 사진&#10;&#10;자동 생성된 설명">
            <a:extLst>
              <a:ext uri="{FF2B5EF4-FFF2-40B4-BE49-F238E27FC236}">
                <a16:creationId xmlns:a16="http://schemas.microsoft.com/office/drawing/2014/main" id="{AF3E9D78-1B63-A6DE-226E-44E3C60B17A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295" y="2969413"/>
            <a:ext cx="5150277" cy="28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9ECBDBE-F478-473E-5DE6-78DF5E9E4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6429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2000" dirty="0"/>
              <a:t>1642</a:t>
            </a:r>
            <a:r>
              <a:rPr lang="ko-KR" altLang="en-US" sz="2000" dirty="0"/>
              <a:t>년 파스칼이 발명</a:t>
            </a:r>
            <a:br>
              <a:rPr lang="en-US" altLang="ko-KR" sz="2000" dirty="0"/>
            </a:br>
            <a:endParaRPr lang="en-US" altLang="ko-KR" sz="2000" dirty="0"/>
          </a:p>
          <a:p>
            <a:pPr latinLnBrk="0"/>
            <a:r>
              <a:rPr lang="ko-KR" altLang="en-US" sz="2000" dirty="0"/>
              <a:t>기어에 연결된 바퀴 판들을 이용해 덧셈</a:t>
            </a:r>
            <a:r>
              <a:rPr lang="en-US" altLang="ko-KR" sz="2000" dirty="0"/>
              <a:t>, </a:t>
            </a:r>
            <a:r>
              <a:rPr lang="ko-KR" altLang="en-US" sz="2000" dirty="0"/>
              <a:t>뺄셈</a:t>
            </a:r>
            <a:r>
              <a:rPr lang="en-US" altLang="ko-KR" sz="2000" dirty="0"/>
              <a:t>, </a:t>
            </a:r>
            <a:r>
              <a:rPr lang="ko-KR" altLang="en-US" sz="2000" dirty="0"/>
              <a:t>자리올림 수행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r>
              <a:rPr lang="ko-KR" altLang="en-US" sz="2000" dirty="0"/>
              <a:t>각각의 바퀴에는 눈금이 </a:t>
            </a:r>
            <a:r>
              <a:rPr lang="en-US" altLang="ko-KR" sz="2000" dirty="0"/>
              <a:t>10</a:t>
            </a:r>
            <a:r>
              <a:rPr lang="ko-KR" altLang="en-US" sz="2000" dirty="0"/>
              <a:t>개씩 있어 </a:t>
            </a:r>
            <a:r>
              <a:rPr lang="en-US" altLang="ko-KR" sz="2000" dirty="0"/>
              <a:t>10</a:t>
            </a:r>
            <a:r>
              <a:rPr lang="ko-KR" altLang="en-US" sz="2000" dirty="0"/>
              <a:t>진법 자릿수 계산이 가능했음</a:t>
            </a:r>
          </a:p>
        </p:txBody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5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A7A412E3-D481-03BD-79DE-E0DB6AB8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주 기억장치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14902CF2-C37A-307A-2075-FDD80A896FD3}"/>
              </a:ext>
            </a:extLst>
          </p:cNvPr>
          <p:cNvSpPr txBox="1">
            <a:spLocks/>
          </p:cNvSpPr>
          <p:nvPr/>
        </p:nvSpPr>
        <p:spPr>
          <a:xfrm>
            <a:off x="852056" y="1811769"/>
            <a:ext cx="4762500" cy="435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</p:txBody>
      </p:sp>
      <p:graphicFrame>
        <p:nvGraphicFramePr>
          <p:cNvPr id="8" name="내용 개체 틀 2">
            <a:extLst>
              <a:ext uri="{FF2B5EF4-FFF2-40B4-BE49-F238E27FC236}">
                <a16:creationId xmlns:a16="http://schemas.microsoft.com/office/drawing/2014/main" id="{35102568-2D08-A0D4-51B9-183565AC9F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423542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046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77D7441-047D-FC70-BE7C-B42191AC2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r="121" b="-1"/>
          <a:stretch/>
        </p:blipFill>
        <p:spPr bwMode="auto">
          <a:xfrm>
            <a:off x="0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A7A412E3-D481-03BD-79DE-E0DB6AB8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0020" y="198870"/>
            <a:ext cx="5171208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4000" dirty="0"/>
              <a:t>주 기억장치</a:t>
            </a:r>
            <a:r>
              <a:rPr lang="en-US" altLang="ko-KR" sz="4000" dirty="0"/>
              <a:t>(ROM)</a:t>
            </a:r>
            <a:br>
              <a:rPr lang="en-US" altLang="ko-KR" sz="4000" dirty="0"/>
            </a:br>
            <a:r>
              <a:rPr lang="en-US" altLang="ko-KR" sz="2000" dirty="0"/>
              <a:t>(Read Only Memory)</a:t>
            </a:r>
            <a:endParaRPr lang="ko-KR" altLang="en-US" sz="2000" dirty="0"/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F331A861-BE0A-82B9-AECB-7A8D0E6F5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996" y="2098782"/>
            <a:ext cx="7066978" cy="3742762"/>
          </a:xfrm>
        </p:spPr>
        <p:txBody>
          <a:bodyPr vert="horz" lIns="91440" tIns="45720" rIns="91440" bIns="45720" rtlCol="0">
            <a:noAutofit/>
          </a:bodyPr>
          <a:lstStyle/>
          <a:p>
            <a:pPr algn="l" fontAlgn="base"/>
            <a:r>
              <a:rPr lang="en-US" altLang="ko-KR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Neue"/>
              </a:rPr>
              <a:t>ROM</a:t>
            </a:r>
            <a:r>
              <a:rPr lang="ko-KR" alt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Neue"/>
              </a:rPr>
              <a:t>은 읽기 전용이므로 변경할 수 없으며</a:t>
            </a:r>
            <a:r>
              <a:rPr lang="en-US" altLang="ko-KR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Neue"/>
              </a:rPr>
              <a:t>, </a:t>
            </a:r>
            <a:r>
              <a:rPr lang="ko-KR" alt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Neue"/>
              </a:rPr>
              <a:t>영구적이며 </a:t>
            </a:r>
            <a:br>
              <a:rPr lang="en-US" altLang="ko-KR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Neue"/>
              </a:rPr>
            </a:br>
            <a:br>
              <a:rPr lang="en-US" altLang="ko-KR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Neue"/>
              </a:rPr>
            </a:br>
            <a:r>
              <a:rPr lang="ko-KR" alt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Neue"/>
              </a:rPr>
              <a:t>비휘발성</a:t>
            </a:r>
            <a:endParaRPr lang="en-US" altLang="ko-KR" sz="20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Neue"/>
            </a:endParaRPr>
          </a:p>
          <a:p>
            <a:pPr algn="l" fontAlgn="base"/>
            <a:endParaRPr lang="en-US" altLang="ko-KR" sz="2000" b="1" dirty="0">
              <a:solidFill>
                <a:schemeClr val="tx1">
                  <a:lumMod val="95000"/>
                  <a:lumOff val="5000"/>
                </a:schemeClr>
              </a:solidFill>
              <a:latin typeface="HelveticaNeue"/>
            </a:endParaRPr>
          </a:p>
          <a:p>
            <a:pPr algn="l" fontAlgn="base"/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전원이 없어도 메모리를 기억한다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fontAlgn="base"/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fontAlgn="base"/>
            <a:r>
              <a:rPr lang="en-US" altLang="ko-KR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BIOS(</a:t>
            </a:r>
            <a:r>
              <a:rPr lang="ko-KR" alt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기본 입출력 시스템</a:t>
            </a:r>
            <a:r>
              <a:rPr lang="en-US" altLang="ko-KR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), </a:t>
            </a:r>
            <a:r>
              <a:rPr lang="ko-KR" alt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부팅</a:t>
            </a:r>
            <a:r>
              <a:rPr lang="en-US" altLang="ko-KR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, </a:t>
            </a:r>
            <a:r>
              <a:rPr lang="ko-KR" alt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주변 장치에 대한 읽기 및 쓰기</a:t>
            </a:r>
            <a:r>
              <a:rPr lang="en-US" altLang="ko-KR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, </a:t>
            </a:r>
            <a:r>
              <a:rPr lang="ko-KR" alt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기본 데이터 관리 및 </a:t>
            </a:r>
            <a:endParaRPr lang="ko-KR" altLang="en-US" sz="20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e-nanumgothic"/>
            </a:endParaRPr>
          </a:p>
          <a:p>
            <a:pPr algn="l" fontAlgn="base"/>
            <a:endParaRPr lang="en-US" altLang="ko-KR" sz="20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inherit"/>
            </a:endParaRPr>
          </a:p>
          <a:p>
            <a:pPr marL="0" indent="0" algn="l" fontAlgn="base">
              <a:buNone/>
            </a:pPr>
            <a:r>
              <a:rPr lang="ko-KR" alt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    특정 유틸리티용 기본 프로세스 소프트웨어에 필수적</a:t>
            </a:r>
            <a:br>
              <a:rPr lang="ko-KR" altLang="en-US" sz="2000" dirty="0"/>
            </a:br>
            <a:br>
              <a:rPr lang="ko-KR" altLang="en-US" sz="2000" dirty="0"/>
            </a:br>
            <a:endParaRPr lang="en-US" sz="2000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14902CF2-C37A-307A-2075-FDD80A896FD3}"/>
              </a:ext>
            </a:extLst>
          </p:cNvPr>
          <p:cNvSpPr txBox="1">
            <a:spLocks/>
          </p:cNvSpPr>
          <p:nvPr/>
        </p:nvSpPr>
        <p:spPr>
          <a:xfrm>
            <a:off x="852056" y="1811769"/>
            <a:ext cx="4762500" cy="435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42832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1A4234-B871-3E4B-4B18-BD5F0332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주</a:t>
            </a:r>
            <a:r>
              <a:rPr lang="en-US" altLang="ko-KR" dirty="0"/>
              <a:t> </a:t>
            </a:r>
            <a:r>
              <a:rPr lang="ko-KR" altLang="en-US" dirty="0"/>
              <a:t>기억장치 </a:t>
            </a:r>
            <a:r>
              <a:rPr lang="en-US" altLang="ko-KR" dirty="0"/>
              <a:t>(RAM)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BFDF0C-C19D-2244-BECE-DDDEFA539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70624" cy="435133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b="0" i="0" dirty="0">
                <a:effectLst/>
                <a:latin typeface="Open Sans" panose="020B0606030504020204" pitchFamily="34" charset="0"/>
              </a:rPr>
              <a:t>사용자가 자유롭게 내용을 읽고 쓰고 지울 수 있는 </a:t>
            </a:r>
            <a:r>
              <a:rPr lang="ko-KR" altLang="en-US" b="0" i="0" u="none" strike="noStrike" dirty="0">
                <a:effectLst/>
                <a:latin typeface="Open Sans" panose="020B0606030504020204" pitchFamily="34" charset="0"/>
              </a:rPr>
              <a:t>기억장치</a:t>
            </a:r>
            <a:endParaRPr lang="en-US" altLang="ko-KR" b="0" i="0" u="none" strike="noStrike" dirty="0">
              <a:effectLst/>
              <a:latin typeface="Open Sans" panose="020B0606030504020204" pitchFamily="34" charset="0"/>
            </a:endParaRPr>
          </a:p>
          <a:p>
            <a:endParaRPr lang="en-US" altLang="ko-KR" dirty="0">
              <a:latin typeface="Open Sans" panose="020B0606030504020204" pitchFamily="34" charset="0"/>
            </a:endParaRPr>
          </a:p>
          <a:p>
            <a:r>
              <a:rPr lang="ko-KR" altLang="en-US" b="0" i="0" dirty="0">
                <a:effectLst/>
                <a:latin typeface="Open Sans" panose="020B0606030504020204" pitchFamily="34" charset="0"/>
              </a:rPr>
              <a:t>컴퓨터가 켜지는 순간부터 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CPU</a:t>
            </a:r>
            <a:r>
              <a:rPr lang="ko-KR" altLang="en-US" b="0" i="0" dirty="0">
                <a:effectLst/>
                <a:latin typeface="Open Sans" panose="020B0606030504020204" pitchFamily="34" charset="0"/>
              </a:rPr>
              <a:t>는 연산을 하고 동작에 필요한 모든 내용이 전원이 유지되는 내내 이 기억장치에 저장된다</a:t>
            </a:r>
            <a:r>
              <a:rPr lang="en-US" altLang="ko-KR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endParaRPr lang="en-US" altLang="ko-KR" dirty="0">
              <a:latin typeface="Open Sans" panose="020B0606030504020204" pitchFamily="34" charset="0"/>
            </a:endParaRPr>
          </a:p>
          <a:p>
            <a:r>
              <a:rPr lang="ko-KR" altLang="en-US" dirty="0">
                <a:latin typeface="Open Sans" panose="020B0606030504020204" pitchFamily="34" charset="0"/>
              </a:rPr>
              <a:t>전원이 없으면 데이터는 휘발된다</a:t>
            </a:r>
            <a:r>
              <a:rPr lang="en-US" altLang="ko-KR" dirty="0">
                <a:latin typeface="Open Sans" panose="020B0606030504020204" pitchFamily="34" charset="0"/>
              </a:rPr>
              <a:t>.</a:t>
            </a:r>
            <a:br>
              <a:rPr lang="en-US" altLang="ko-KR" dirty="0">
                <a:latin typeface="Open Sans" panose="020B0606030504020204" pitchFamily="34" charset="0"/>
              </a:rPr>
            </a:br>
            <a:br>
              <a:rPr lang="en-US" altLang="ko-KR" dirty="0">
                <a:latin typeface="Open Sans" panose="020B0606030504020204" pitchFamily="34" charset="0"/>
              </a:rPr>
            </a:br>
            <a:r>
              <a:rPr lang="en-US" altLang="ko-KR" sz="1900" b="1" dirty="0">
                <a:latin typeface="Open Sans" panose="020B0606030504020204" pitchFamily="34" charset="0"/>
              </a:rPr>
              <a:t>(</a:t>
            </a:r>
            <a:r>
              <a:rPr lang="ko-KR" altLang="en-US" sz="1900" b="1" dirty="0">
                <a:latin typeface="Open Sans" panose="020B0606030504020204" pitchFamily="34" charset="0"/>
              </a:rPr>
              <a:t>램은 많으면 많을수록 좋다</a:t>
            </a:r>
            <a:r>
              <a:rPr lang="en-US" altLang="ko-KR" sz="1900" b="1" dirty="0">
                <a:latin typeface="Open Sans" panose="020B0606030504020204" pitchFamily="34" charset="0"/>
              </a:rPr>
              <a:t>.</a:t>
            </a:r>
            <a:r>
              <a:rPr lang="en-US" altLang="ko-KR" sz="1900" dirty="0">
                <a:latin typeface="Open Sans" panose="020B0606030504020204" pitchFamily="34" charset="0"/>
              </a:rPr>
              <a:t>)</a:t>
            </a:r>
            <a:endParaRPr lang="ko-KR" altLang="en-US" sz="1900" dirty="0"/>
          </a:p>
        </p:txBody>
      </p:sp>
      <p:pic>
        <p:nvPicPr>
          <p:cNvPr id="8196" name="Picture 4" descr="DDR2 SDRAM - 위키백과, 우리 모두의 백과사전">
            <a:extLst>
              <a:ext uri="{FF2B5EF4-FFF2-40B4-BE49-F238E27FC236}">
                <a16:creationId xmlns:a16="http://schemas.microsoft.com/office/drawing/2014/main" id="{FEA668B4-00C3-33FA-4E93-74176A3320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6" y="1825624"/>
            <a:ext cx="5148741" cy="272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298E9B0-4159-E401-D7EB-C84B0681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라이프니츠 </a:t>
            </a:r>
            <a:r>
              <a:rPr lang="en-US" altLang="ko-KR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ko-KR" alt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사칙연산기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B7835F5-CA77-EA39-9BAC-910E08B038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4271" y="2524715"/>
            <a:ext cx="4952325" cy="3714244"/>
          </a:xfrm>
          <a:prstGeom prst="rect">
            <a:avLst/>
          </a:prstGeo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329BCBF-8D86-C342-3494-8C13697A9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6429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2000"/>
              <a:t>파스칼의 계산기의 단점을 보완하기 위해</a:t>
            </a:r>
            <a:endParaRPr lang="en-US" altLang="ko-KR" sz="2000"/>
          </a:p>
          <a:p>
            <a:pPr latinLnBrk="0"/>
            <a:endParaRPr lang="en-US" altLang="ko-KR" sz="2000"/>
          </a:p>
          <a:p>
            <a:pPr latinLnBrk="0"/>
            <a:r>
              <a:rPr lang="ko-KR" altLang="en-US" sz="2000"/>
              <a:t>독일의 수학자 빌헬름 라이프니츠</a:t>
            </a:r>
            <a:endParaRPr lang="en-US" altLang="ko-KR" sz="2000"/>
          </a:p>
          <a:p>
            <a:pPr latinLnBrk="0"/>
            <a:endParaRPr lang="en-US" altLang="ko-KR" sz="2000"/>
          </a:p>
          <a:p>
            <a:pPr latinLnBrk="0"/>
            <a:r>
              <a:rPr lang="ko-KR" altLang="en-US" sz="2000"/>
              <a:t>곱셈과 나눗셈까지 가능한 사칙연산기 개발</a:t>
            </a:r>
            <a:endParaRPr lang="en-US" altLang="ko-KR" sz="2000"/>
          </a:p>
          <a:p>
            <a:pPr latinLnBrk="0"/>
            <a:endParaRPr lang="en-US" altLang="ko-KR" sz="2000"/>
          </a:p>
          <a:p>
            <a:pPr latinLnBrk="0"/>
            <a:endParaRPr lang="en-US" altLang="ko-KR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B0AB84F-8F91-E29B-B966-C95725BC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배버지의</a:t>
            </a:r>
            <a:r>
              <a:rPr lang="en-US" altLang="ko-KR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차분기관과 해석기관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717C0C4-C38F-52BF-2116-5BEAD819E5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6244" y="1112522"/>
            <a:ext cx="5628018" cy="44000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2E01F1-6D78-A9BA-9C89-AD2471D82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12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1800"/>
              <a:t>찰스 배버지</a:t>
            </a:r>
            <a:r>
              <a:rPr lang="en-US" altLang="ko-KR" sz="1800"/>
              <a:t> : </a:t>
            </a:r>
            <a:r>
              <a:rPr lang="ko-KR" altLang="en-US" sz="1800"/>
              <a:t>다항함수를 계산할 수 있는 차분기관과 </a:t>
            </a:r>
            <a:br>
              <a:rPr lang="en-US" altLang="ko-KR" sz="1800"/>
            </a:br>
            <a:br>
              <a:rPr lang="en-US" altLang="ko-KR" sz="1800"/>
            </a:br>
            <a:r>
              <a:rPr lang="ko-KR" altLang="en-US" sz="1800"/>
              <a:t>일반적 계산이 가능한 해석기관을 설계</a:t>
            </a:r>
            <a:br>
              <a:rPr lang="en-US" altLang="ko-KR" sz="1800"/>
            </a:br>
            <a:endParaRPr lang="en-US" altLang="ko-KR" sz="1800"/>
          </a:p>
          <a:p>
            <a:pPr latinLnBrk="0"/>
            <a:r>
              <a:rPr lang="ko-KR" altLang="en-US" sz="1800"/>
              <a:t>논리적 설계 자체는 매우 현대적</a:t>
            </a:r>
            <a:br>
              <a:rPr lang="en-US" altLang="ko-KR" sz="1800"/>
            </a:br>
            <a:endParaRPr lang="en-US" altLang="ko-KR" sz="1800"/>
          </a:p>
          <a:p>
            <a:pPr latinLnBrk="0"/>
            <a:r>
              <a:rPr lang="ko-KR" altLang="en-US" sz="1800" b="0" i="0">
                <a:effectLst/>
              </a:rPr>
              <a:t>약 </a:t>
            </a:r>
            <a:r>
              <a:rPr lang="en-US" altLang="ko-KR" sz="1800" b="0" i="0">
                <a:effectLst/>
              </a:rPr>
              <a:t>100</a:t>
            </a:r>
            <a:r>
              <a:rPr lang="ko-KR" altLang="en-US" sz="1800" b="0" i="0">
                <a:effectLst/>
              </a:rPr>
              <a:t>년 뒤의 첫 범용 컴퓨터의 모습을 예측</a:t>
            </a:r>
            <a:endParaRPr lang="en-US" altLang="ko-KR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4D24CA-A5FC-F3DB-C077-6940C559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배버지의</a:t>
            </a:r>
            <a:r>
              <a:rPr lang="ko-KR" altLang="en-US" dirty="0"/>
              <a:t> 차분기관과 해석기관</a:t>
            </a: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4EE616B0-3D46-CD78-4599-DDFB2A91D16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4667626"/>
              </p:ext>
            </p:extLst>
          </p:nvPr>
        </p:nvGraphicFramePr>
        <p:xfrm>
          <a:off x="838200" y="1825625"/>
          <a:ext cx="10383982" cy="334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1991">
                  <a:extLst>
                    <a:ext uri="{9D8B030D-6E8A-4147-A177-3AD203B41FA5}">
                      <a16:colId xmlns:a16="http://schemas.microsoft.com/office/drawing/2014/main" val="275310664"/>
                    </a:ext>
                  </a:extLst>
                </a:gridCol>
                <a:gridCol w="5191991">
                  <a:extLst>
                    <a:ext uri="{9D8B030D-6E8A-4147-A177-3AD203B41FA5}">
                      <a16:colId xmlns:a16="http://schemas.microsoft.com/office/drawing/2014/main" val="2176100280"/>
                    </a:ext>
                  </a:extLst>
                </a:gridCol>
              </a:tblGrid>
              <a:tr h="1114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기억장치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오늘날 자동컴퓨터의 기본 요소가 되는 수를 저장하는 장치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1504181"/>
                  </a:ext>
                </a:extLst>
              </a:tr>
              <a:tr h="1114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연산 및 제어장치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펀치카드에 기반한 자동제어를 통해 저장된 숫자들을 계산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제어하는 장치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8378932"/>
                  </a:ext>
                </a:extLst>
              </a:tr>
              <a:tr h="1114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입출력 장치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데이터를 입출력 하는 장치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738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51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DA71D37-3855-F04C-DC1C-EFDD5F5C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천공카드 </a:t>
            </a:r>
            <a:r>
              <a:rPr lang="en-US" altLang="ko-KR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ko-KR" alt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새로운 입력시스템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EA5AF1-DE4F-0E27-9D44-EC8DC8348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2600" dirty="0"/>
              <a:t>1725</a:t>
            </a:r>
            <a:r>
              <a:rPr lang="ko-KR" altLang="en-US" sz="2600" dirty="0"/>
              <a:t>년 실크 공장에서 일하던 </a:t>
            </a:r>
            <a:r>
              <a:rPr lang="ko-KR" altLang="en-US" sz="2600" dirty="0" err="1"/>
              <a:t>바실</a:t>
            </a:r>
            <a:r>
              <a:rPr lang="en-US" altLang="ko-KR" sz="2600" dirty="0"/>
              <a:t> </a:t>
            </a:r>
            <a:r>
              <a:rPr lang="ko-KR" altLang="en-US" sz="2600" dirty="0" err="1"/>
              <a:t>부숑</a:t>
            </a:r>
            <a:br>
              <a:rPr lang="en-US" altLang="ko-KR" sz="2600" dirty="0"/>
            </a:br>
            <a:endParaRPr lang="en-US" altLang="ko-KR" sz="2600" dirty="0"/>
          </a:p>
          <a:p>
            <a:pPr latinLnBrk="0"/>
            <a:r>
              <a:rPr lang="ko-KR" altLang="en-US" sz="2600" dirty="0"/>
              <a:t>구멍 뚫은 종이로 </a:t>
            </a:r>
            <a:r>
              <a:rPr lang="ko-KR" altLang="en-US" sz="2600" dirty="0" err="1"/>
              <a:t>직물기</a:t>
            </a:r>
            <a:r>
              <a:rPr lang="en-US" altLang="ko-KR" sz="2600" dirty="0"/>
              <a:t> </a:t>
            </a:r>
            <a:r>
              <a:rPr lang="ko-KR" altLang="en-US" sz="2600" dirty="0"/>
              <a:t>조종방법 개발</a:t>
            </a:r>
            <a:endParaRPr lang="en-US" altLang="ko-KR" sz="2600" dirty="0"/>
          </a:p>
          <a:p>
            <a:pPr latinLnBrk="0"/>
            <a:endParaRPr lang="en-US" altLang="ko-KR" sz="2600" dirty="0"/>
          </a:p>
          <a:p>
            <a:pPr latinLnBrk="0"/>
            <a:r>
              <a:rPr lang="en-US" altLang="ko-KR" sz="2600" dirty="0"/>
              <a:t>1801</a:t>
            </a:r>
            <a:r>
              <a:rPr lang="ko-KR" altLang="en-US" sz="2600" dirty="0"/>
              <a:t>년 </a:t>
            </a:r>
            <a:r>
              <a:rPr lang="ko-KR" altLang="en-US" sz="2600" dirty="0" err="1"/>
              <a:t>조셉마리</a:t>
            </a:r>
            <a:r>
              <a:rPr lang="en-US" altLang="ko-KR" sz="2600" dirty="0"/>
              <a:t> </a:t>
            </a:r>
            <a:r>
              <a:rPr lang="ko-KR" altLang="en-US" sz="2600" dirty="0" err="1"/>
              <a:t>지카드</a:t>
            </a:r>
            <a:r>
              <a:rPr lang="en-US" altLang="ko-KR" sz="2600" dirty="0"/>
              <a:t>, </a:t>
            </a:r>
            <a:br>
              <a:rPr lang="en-US" altLang="ko-KR" sz="2600" dirty="0"/>
            </a:br>
            <a:r>
              <a:rPr lang="ko-KR" altLang="en-US" sz="2600" dirty="0"/>
              <a:t>직조기에 천공카드 결합방법 개발</a:t>
            </a:r>
            <a:endParaRPr lang="en-US" altLang="ko-KR" sz="2600" dirty="0"/>
          </a:p>
          <a:p>
            <a:pPr latinLnBrk="0"/>
            <a:endParaRPr lang="en-US" altLang="ko-KR" sz="2600" dirty="0"/>
          </a:p>
          <a:p>
            <a:pPr latinLnBrk="0"/>
            <a:r>
              <a:rPr lang="en-US" altLang="ko-KR" sz="2600" dirty="0"/>
              <a:t>1832</a:t>
            </a:r>
            <a:r>
              <a:rPr lang="ko-KR" altLang="en-US" sz="2600" dirty="0"/>
              <a:t>년 천공카드 시스템을 자동화된 계산기에 사용하기 시작</a:t>
            </a:r>
            <a:endParaRPr lang="en-US" altLang="ko-KR" sz="2600" dirty="0"/>
          </a:p>
          <a:p>
            <a:pPr latinLnBrk="0"/>
            <a:endParaRPr lang="en-US" altLang="ko-KR" sz="2600" dirty="0"/>
          </a:p>
          <a:p>
            <a:pPr latinLnBrk="0"/>
            <a:r>
              <a:rPr lang="en-US" altLang="ko-KR" sz="2600" dirty="0"/>
              <a:t>1889</a:t>
            </a:r>
            <a:r>
              <a:rPr lang="ko-KR" altLang="en-US" sz="2600" dirty="0"/>
              <a:t>년 </a:t>
            </a:r>
            <a:r>
              <a:rPr lang="ko-KR" altLang="en-US" sz="2600" dirty="0" err="1"/>
              <a:t>허먼</a:t>
            </a:r>
            <a:r>
              <a:rPr lang="en-US" altLang="ko-KR" sz="2600" dirty="0"/>
              <a:t> </a:t>
            </a:r>
            <a:r>
              <a:rPr lang="ko-KR" altLang="en-US" sz="2600" dirty="0" err="1"/>
              <a:t>홀러리스</a:t>
            </a:r>
            <a:r>
              <a:rPr lang="en-US" altLang="ko-KR" sz="2600" dirty="0"/>
              <a:t> -&gt; </a:t>
            </a:r>
            <a:r>
              <a:rPr lang="ko-KR" altLang="en-US" sz="2600" dirty="0"/>
              <a:t>천공카드 기반의 공학용 도표 작성기 개발</a:t>
            </a:r>
          </a:p>
        </p:txBody>
      </p:sp>
    </p:spTree>
    <p:extLst>
      <p:ext uri="{BB962C8B-B14F-4D97-AF65-F5344CB8AC3E}">
        <p14:creationId xmlns:p14="http://schemas.microsoft.com/office/powerpoint/2010/main" val="82017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9B31B1A-A37E-2A82-2AC1-6019BE4F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64" y="125007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4000" dirty="0" err="1"/>
              <a:t>튜링머신</a:t>
            </a:r>
            <a:endParaRPr lang="en-US" altLang="ko-KR" sz="4000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78953B60-4FCF-7940-65F6-3C16D2B257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965" y="1795839"/>
            <a:ext cx="7270317" cy="3742761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2333BB5-E594-1955-7CB4-9BC7CB3EE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0248" y="1807563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2000" dirty="0"/>
              <a:t>1936</a:t>
            </a:r>
            <a:r>
              <a:rPr lang="ko-KR" altLang="en-US" sz="2000" dirty="0"/>
              <a:t>년 앨런 튜링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ko-KR" altLang="en-US" sz="2000" dirty="0" err="1"/>
              <a:t>튜링머신</a:t>
            </a:r>
            <a:r>
              <a:rPr lang="ko-KR" altLang="en-US" sz="2000" dirty="0"/>
              <a:t> 이라는</a:t>
            </a:r>
            <a:r>
              <a:rPr lang="en-US" altLang="ko-KR" sz="2000" dirty="0"/>
              <a:t> </a:t>
            </a:r>
            <a:r>
              <a:rPr lang="ko-KR" altLang="en-US" sz="2000" dirty="0"/>
              <a:t>컴퓨팅</a:t>
            </a:r>
            <a:r>
              <a:rPr lang="en-US" altLang="ko-KR" sz="2000" dirty="0"/>
              <a:t> </a:t>
            </a:r>
            <a:r>
              <a:rPr lang="ko-KR" altLang="en-US" sz="2000" dirty="0"/>
              <a:t>모델 제안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r>
              <a:rPr lang="ko-KR" altLang="en-US" sz="2000" dirty="0"/>
              <a:t>컴퓨터라고 가정할 수 있는 기계실행과 데이터 저장을 수행할 수 있는 추상적인 계산 모델</a:t>
            </a:r>
            <a:endParaRPr lang="en-US" altLang="ko-KR" sz="2000" dirty="0"/>
          </a:p>
          <a:p>
            <a:pPr latinLnBrk="0"/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41005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738995-B554-D8E4-FEA0-830C0D6F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전자식 컴퓨터의 개발</a:t>
            </a:r>
          </a:p>
        </p:txBody>
      </p:sp>
      <p:graphicFrame>
        <p:nvGraphicFramePr>
          <p:cNvPr id="6" name="내용 개체 틀 3">
            <a:extLst>
              <a:ext uri="{FF2B5EF4-FFF2-40B4-BE49-F238E27FC236}">
                <a16:creationId xmlns:a16="http://schemas.microsoft.com/office/drawing/2014/main" id="{6171916C-9284-73F7-08BB-C4F9AB2C44C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242391" y="1825625"/>
          <a:ext cx="1011140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23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02AA88E-A92E-3C1C-9D09-BEEE98B925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961" b="132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EE27B38-D5D6-76F1-23EA-81A46154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0" y="365125"/>
            <a:ext cx="5694218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4000" dirty="0"/>
              <a:t>전자식 컴퓨터의 개발</a:t>
            </a:r>
            <a:br>
              <a:rPr lang="en-US" altLang="ko-KR" sz="4000" dirty="0"/>
            </a:br>
            <a:r>
              <a:rPr lang="en-US" altLang="ko-KR" sz="4000" dirty="0"/>
              <a:t>- </a:t>
            </a:r>
            <a:r>
              <a:rPr lang="ko-KR" altLang="en-US" sz="4000" dirty="0" err="1"/>
              <a:t>에니악</a:t>
            </a:r>
            <a:endParaRPr lang="ko-KR" altLang="en-US" sz="4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D037A44-36E1-6115-6C11-B7BFBF30C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9564" y="2434201"/>
            <a:ext cx="4454235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en-US" altLang="ko-KR" sz="2000" dirty="0"/>
              <a:t>18,000</a:t>
            </a:r>
            <a:r>
              <a:rPr lang="ko-KR" altLang="en-US" sz="2000" dirty="0"/>
              <a:t>여개의 진공관이 사용된</a:t>
            </a:r>
            <a:r>
              <a:rPr lang="en-US" altLang="ko-KR" sz="2000" dirty="0"/>
              <a:t>, 30</a:t>
            </a:r>
            <a:r>
              <a:rPr lang="ko-KR" altLang="en-US" sz="2000" dirty="0"/>
              <a:t>톤의 기계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r>
              <a:rPr lang="en-US" altLang="ko-KR" sz="2000" dirty="0"/>
              <a:t>2</a:t>
            </a:r>
            <a:r>
              <a:rPr lang="ko-KR" altLang="en-US" sz="2000" dirty="0"/>
              <a:t>차세계대전 중 탄도 계산을 하기 위해 개발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r>
              <a:rPr lang="ko-KR" altLang="en-US" sz="2000" dirty="0"/>
              <a:t>외부 프로그래밍 방식으로 작업에 따라 배선판을 교체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marL="0" latinLnBrk="0"/>
            <a:r>
              <a:rPr lang="ko-KR" altLang="en-US" sz="2000" dirty="0"/>
              <a:t>평균 </a:t>
            </a:r>
            <a:r>
              <a:rPr lang="en-US" altLang="ko-KR" sz="2000" dirty="0"/>
              <a:t>7</a:t>
            </a:r>
            <a:r>
              <a:rPr lang="ko-KR" altLang="en-US" sz="2000" dirty="0"/>
              <a:t>분에 </a:t>
            </a:r>
            <a:r>
              <a:rPr lang="en-US" altLang="ko-KR" sz="2000" dirty="0"/>
              <a:t>1</a:t>
            </a:r>
            <a:r>
              <a:rPr lang="ko-KR" altLang="en-US" sz="2000" dirty="0"/>
              <a:t>번씩 오류 발생</a:t>
            </a:r>
          </a:p>
        </p:txBody>
      </p:sp>
    </p:spTree>
    <p:extLst>
      <p:ext uri="{BB962C8B-B14F-4D97-AF65-F5344CB8AC3E}">
        <p14:creationId xmlns:p14="http://schemas.microsoft.com/office/powerpoint/2010/main" val="23238141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792</Words>
  <Application>Microsoft Office PowerPoint</Application>
  <PresentationFormat>와이드스크린</PresentationFormat>
  <Paragraphs>111</Paragraphs>
  <Slides>22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HelveticaNeue</vt:lpstr>
      <vt:lpstr>inherit</vt:lpstr>
      <vt:lpstr>se-nanumgothic</vt:lpstr>
      <vt:lpstr>맑은 고딕</vt:lpstr>
      <vt:lpstr>Arial</vt:lpstr>
      <vt:lpstr>Open Sans</vt:lpstr>
      <vt:lpstr>Office 테마</vt:lpstr>
      <vt:lpstr>컴퓨터의 역사와 구조</vt:lpstr>
      <vt:lpstr>파스칼의 계산기</vt:lpstr>
      <vt:lpstr>라이프니츠 : 사칙연산기 </vt:lpstr>
      <vt:lpstr>배버지의 차분기관과 해석기관</vt:lpstr>
      <vt:lpstr>배버지의 차분기관과 해석기관</vt:lpstr>
      <vt:lpstr>천공카드 : 새로운 입력시스템</vt:lpstr>
      <vt:lpstr>튜링머신</vt:lpstr>
      <vt:lpstr>전자식 컴퓨터의 개발</vt:lpstr>
      <vt:lpstr>전자식 컴퓨터의 개발 - 에니악</vt:lpstr>
      <vt:lpstr>전자식 컴퓨터의 개발</vt:lpstr>
      <vt:lpstr>폰 노이만 아키텍처</vt:lpstr>
      <vt:lpstr>컴퓨터의 버스 시스템 </vt:lpstr>
      <vt:lpstr>컴퓨터의 버스 시스템</vt:lpstr>
      <vt:lpstr>시스템 버스</vt:lpstr>
      <vt:lpstr>시스템 버스</vt:lpstr>
      <vt:lpstr>시스템 버스</vt:lpstr>
      <vt:lpstr>프로세서</vt:lpstr>
      <vt:lpstr>프로세서</vt:lpstr>
      <vt:lpstr>프로세서</vt:lpstr>
      <vt:lpstr>주 기억장치</vt:lpstr>
      <vt:lpstr>주 기억장치(ROM) (Read Only Memory)</vt:lpstr>
      <vt:lpstr>주 기억장치 (RAM)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컴퓨터의 구조와 역사</dc:title>
  <dc:creator>송 민지</dc:creator>
  <cp:lastModifiedBy>송 민지</cp:lastModifiedBy>
  <cp:revision>11</cp:revision>
  <dcterms:created xsi:type="dcterms:W3CDTF">2022-05-16T13:58:11Z</dcterms:created>
  <dcterms:modified xsi:type="dcterms:W3CDTF">2022-05-17T02:30:00Z</dcterms:modified>
</cp:coreProperties>
</file>