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98"/>
    <p:restoredTop sz="96327"/>
  </p:normalViewPr>
  <p:slideViewPr>
    <p:cSldViewPr snapToGrid="0">
      <p:cViewPr varScale="1">
        <p:scale>
          <a:sx n="112" d="100"/>
          <a:sy n="112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7E37E5-B6C0-9F7D-9CCA-22A51F5C7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6D6411-7AEE-902D-D26B-06EAA2256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5AEAB1-5C1A-7EB5-CDE3-5F30680E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00946F-944E-D2C3-061D-AD1E3BC1B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634C2D-DD1F-BB15-A9D9-9515363A4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62204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FF77DE-78EF-C8C5-07DB-730F1892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25792EE-A78B-A7B1-E736-E188C70FB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50BDB6-819D-8377-E895-73C3A74D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507CB8-848D-D894-D340-36F84BCB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165BD3-D575-5366-AEAE-F43B42951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24709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EB05699-CC8C-910D-C40C-780FAD5B0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0AAF7E6-CD07-9002-B766-1AAD710A1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00A05CA-5D8A-5A13-2B3C-D205B1C7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43B2E6-7EA0-DE65-1E98-04E28F9C9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374BC0-7060-0CC1-3358-A86A4BC2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63068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58EFED-68DE-BA99-2140-F4FCFCAF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836790-1C91-2931-56B7-940ADA4A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90ED79-6A84-7AD1-8344-8CE3C760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74ACA5-94CC-1D15-442A-40919E03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33CAB3-7B0B-534A-4E74-4C134ED3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22991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90B576-D012-107C-580D-D0BD2857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A2ED3F-C486-DD47-4CED-AE0A1A9CA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C99E83-1D04-BD13-F758-2B85663A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567F90-63CF-86ED-2BA6-259A2A8D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529479-AD3D-143C-16EC-16CD2D36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1502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38EED9-3D5A-6DB1-3C9A-703BB758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7D134A-0BDE-E11E-A530-515BD7859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953C119-A5C2-A4F5-3408-B068599B3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AF2D1B-013D-2AD8-96AA-A094C661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0255FBA-F282-C240-B28D-A996BEEF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D6691C-34AC-E003-C6C1-9E3E0DAE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43404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5B86E6-54AA-A77F-2E80-30573DAB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4EB5412-ECED-C092-E602-F56D77A4D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A882E4-3B9E-1F85-1730-E19949479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8F1739-F01E-90F1-BFDA-8DF6BB62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5604C02-E484-4E55-D7F0-4AD43EC27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85E3176-C7A2-E1BE-BF25-BAB8CD77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0F62DBA-2EF0-5D74-202F-C39F8A5E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8156CB7-7726-6FCD-1770-84E2A7EB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9484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462E18-687B-4EF0-93C9-801C0A4A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F97D421-ED55-6C3E-7FCB-7F711EFDA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F563144-5F8F-DD3E-2CA7-C80D65E6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B073AB7-4BD5-FED4-A7DE-58B05CA5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64377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937317E-0B21-139F-CA70-98417507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A59555B-0A2C-F6D3-7B9A-269D9346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828C8F2-BF7F-82A6-EEE6-5FF46A4B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8881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5BE8EB-B032-4EA4-2C8C-E119ADE5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774994-A2BB-51C3-DB7B-8644EE46F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4245909-9FE0-9444-6723-CAE51D65D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0C84027-7647-DA43-1FED-E15DEB38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1656C1-0CFE-8FF6-1DB2-E247103A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F4A969B-D215-3B2B-9509-7A0CA8D67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4303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D939CC-6FA0-D97A-7EBB-35CC1A383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83E9324-D983-02C7-D309-8D034B70D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60EE9D-BBF2-2951-7E00-408EEEE99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ADDC5D0-511D-14AB-C918-4D69D0D2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2AEA9AB-A8E8-DDFE-98D5-0C831CBC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785CB7-8989-9CA3-9AE7-2347AF84C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4387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7F98F5B-1C41-98A2-2ED7-B83FFDA6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8346BB9-F641-6065-D198-D4D4E4BDF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58375F8-0669-B012-4413-94DBE3059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2530B-E16F-AE47-87CD-EE3178C95301}" type="datetimeFigureOut">
              <a:rPr kumimoji="1" lang="ko-Kore-KR" altLang="en-US" smtClean="0"/>
              <a:t>2022. 11. 8.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8F6D43-3B97-85E8-4C81-13B8A80E3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3DB127-1E08-3431-3CE7-C0B57BE28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8ECCC-D5FA-CB48-ADE0-6FE1F63CF98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1986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0977540-430C-334B-9654-F2545A734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ko-Kore-K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React</a:t>
            </a:r>
            <a:r>
              <a:rPr kumimoji="1" lang="en-US" alt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kumimoji="1" lang="en-US" altLang="ko-Kore-K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</a:t>
            </a:r>
            <a:r>
              <a:rPr kumimoji="1" lang="en-US" altLang="ko-K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ook</a:t>
            </a:r>
            <a:endParaRPr kumimoji="1" lang="en-US" alt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24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C32BDB-F773-BC05-CD98-F6FFD0AA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 err="1"/>
              <a:t>useRef</a:t>
            </a:r>
            <a:r>
              <a:rPr kumimoji="1" lang="ko-Kore-KR" altLang="en-US" dirty="0"/>
              <a:t> </a:t>
            </a:r>
            <a:r>
              <a:rPr kumimoji="1" lang="en-US" altLang="ko-Kore-KR" dirty="0"/>
              <a:t>: </a:t>
            </a:r>
            <a:r>
              <a:rPr kumimoji="1" lang="ko-Kore-KR" altLang="en-US" dirty="0"/>
              <a:t>특정 </a:t>
            </a:r>
            <a:r>
              <a:rPr kumimoji="1" lang="en-US" altLang="ko-Kore-KR" dirty="0" err="1"/>
              <a:t>dom</a:t>
            </a:r>
            <a:r>
              <a:rPr kumimoji="1" lang="ko-Kore-KR" altLang="en-US" dirty="0"/>
              <a:t>을 직접 선택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5DF1F92-BDD3-34E3-B447-765DBA684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22662"/>
            <a:ext cx="5842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8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AA5E0EC-76D6-A4F2-0719-05936B2B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60" y="4376508"/>
            <a:ext cx="9623404" cy="12572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en-US" altLang="ko-Kore-KR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Hook </a:t>
            </a:r>
            <a:r>
              <a:rPr kumimoji="1" lang="en-US" alt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이란</a:t>
            </a:r>
            <a:r>
              <a:rPr kumimoji="1" lang="en-US" altLang="ko-Kore-KR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kumimoji="1" lang="en-US" altLang="en-US" sz="6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555B16-BE1D-4C33-A27C-FF0671B6C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977D958-E3F6-71E4-6BB2-F860B40CC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855" y="1680601"/>
            <a:ext cx="9934606" cy="1639211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208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AE0F0C-3347-5864-DD82-CA85BCBE1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 err="1"/>
              <a:t>useSt</a:t>
            </a:r>
            <a:r>
              <a:rPr kumimoji="1" lang="en-US" altLang="ko-KR" dirty="0" err="1"/>
              <a:t>ate</a:t>
            </a:r>
            <a:r>
              <a:rPr kumimoji="1" lang="en-US" altLang="ko-KR" dirty="0"/>
              <a:t> : </a:t>
            </a:r>
            <a:r>
              <a:rPr kumimoji="1" lang="ko-KR" altLang="en-US" dirty="0"/>
              <a:t>상태를 저장</a:t>
            </a:r>
            <a:endParaRPr kumimoji="1" lang="ko-Kore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C6492EE-A296-E49D-78DF-D1D66C758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0675"/>
            <a:ext cx="6756400" cy="4902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F2454-7E08-27A9-D624-F6E10DDC8855}"/>
              </a:ext>
            </a:extLst>
          </p:cNvPr>
          <p:cNvSpPr txBox="1"/>
          <p:nvPr/>
        </p:nvSpPr>
        <p:spPr>
          <a:xfrm>
            <a:off x="7749208" y="2384612"/>
            <a:ext cx="344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dirty="0"/>
              <a:t>선언할 때는 배열 구조 분해 사용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C8763A-8B8C-7BEE-9B21-ABAF316695B2}"/>
              </a:ext>
            </a:extLst>
          </p:cNvPr>
          <p:cNvSpPr txBox="1"/>
          <p:nvPr/>
        </p:nvSpPr>
        <p:spPr>
          <a:xfrm>
            <a:off x="6050747" y="3355575"/>
            <a:ext cx="308770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ko-Kore-KR" altLang="en-US" dirty="0"/>
              <a:t>값을 변경할 때는 직접 변경 </a:t>
            </a:r>
            <a:r>
              <a:rPr kumimoji="1" lang="en-US" altLang="ko-Kore-KR" dirty="0"/>
              <a:t>x</a:t>
            </a:r>
          </a:p>
          <a:p>
            <a:r>
              <a:rPr kumimoji="1" lang="en-US" altLang="ko-Kore-KR" dirty="0" err="1"/>
              <a:t>setState</a:t>
            </a:r>
            <a:r>
              <a:rPr kumimoji="1" lang="ko-Kore-KR" altLang="en-US" dirty="0"/>
              <a:t> 사용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85FF0B-FCF1-A16A-8FEC-15257BD5096F}"/>
              </a:ext>
            </a:extLst>
          </p:cNvPr>
          <p:cNvSpPr txBox="1"/>
          <p:nvPr/>
        </p:nvSpPr>
        <p:spPr>
          <a:xfrm>
            <a:off x="3617150" y="5898776"/>
            <a:ext cx="316625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ko-Kore-KR" altLang="en-US" dirty="0"/>
              <a:t>값을 표시할 땐 일반 변수처럼</a:t>
            </a:r>
          </a:p>
        </p:txBody>
      </p:sp>
    </p:spTree>
    <p:extLst>
      <p:ext uri="{BB962C8B-B14F-4D97-AF65-F5344CB8AC3E}">
        <p14:creationId xmlns:p14="http://schemas.microsoft.com/office/powerpoint/2010/main" val="413141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6AE86F-69BF-BA3E-17B7-AD829E6D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/>
              <a:t>State,</a:t>
            </a:r>
            <a:r>
              <a:rPr kumimoji="1" lang="ko-Kore-KR" altLang="en-US" dirty="0"/>
              <a:t> </a:t>
            </a:r>
            <a:r>
              <a:rPr kumimoji="1" lang="en-US" altLang="ko-Kore-KR" dirty="0" err="1"/>
              <a:t>setState</a:t>
            </a:r>
            <a:r>
              <a:rPr kumimoji="1" lang="ko-Kore-KR" altLang="en-US" dirty="0"/>
              <a:t>에 들어있는 값은</a:t>
            </a:r>
            <a:r>
              <a:rPr kumimoji="1" lang="en-US" altLang="ko-Kore-KR" dirty="0"/>
              <a:t>?</a:t>
            </a:r>
            <a:endParaRPr kumimoji="1" lang="ko-Kore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F37095A-77FD-E899-7A7C-F6CE74DBA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47972"/>
            <a:ext cx="9744580" cy="14563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76B9A6-09CA-1DC5-1C60-44005A734E1E}"/>
              </a:ext>
            </a:extLst>
          </p:cNvPr>
          <p:cNvSpPr txBox="1"/>
          <p:nvPr/>
        </p:nvSpPr>
        <p:spPr>
          <a:xfrm>
            <a:off x="838200" y="4338481"/>
            <a:ext cx="993252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ko-Kore-KR" dirty="0" err="1"/>
              <a:t>useState</a:t>
            </a:r>
            <a:r>
              <a:rPr kumimoji="1" lang="ko-Kore-KR" altLang="en-US" dirty="0"/>
              <a:t>를 사용해 변수를 선언하면 </a:t>
            </a:r>
            <a:r>
              <a:rPr kumimoji="1" lang="en-US" altLang="ko-Kore-KR" dirty="0"/>
              <a:t>2</a:t>
            </a:r>
            <a:r>
              <a:rPr kumimoji="1" lang="ko-Kore-KR" altLang="en-US" dirty="0"/>
              <a:t>개의 아이템 쌍이 들어있는 배열이 만들어짐</a:t>
            </a:r>
            <a:r>
              <a:rPr kumimoji="1" lang="en-US" altLang="ko-Kore-KR" dirty="0"/>
              <a:t>.</a:t>
            </a:r>
          </a:p>
          <a:p>
            <a:r>
              <a:rPr kumimoji="1" lang="ko-Kore-KR" altLang="en-US" dirty="0"/>
              <a:t>첫 번째 아이템은 현재 변수를 의미하고</a:t>
            </a:r>
            <a:r>
              <a:rPr kumimoji="1" lang="en-US" altLang="ko-Kore-KR" dirty="0"/>
              <a:t>, </a:t>
            </a:r>
            <a:r>
              <a:rPr kumimoji="1" lang="ko-Kore-KR" altLang="en-US" dirty="0"/>
              <a:t>두 번째 아이템은 해당 변수를 갱신하는 함수가 들어있음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377B5-7D72-7CCE-F14A-CF0DFDFE28BF}"/>
              </a:ext>
            </a:extLst>
          </p:cNvPr>
          <p:cNvSpPr txBox="1"/>
          <p:nvPr/>
        </p:nvSpPr>
        <p:spPr>
          <a:xfrm>
            <a:off x="2151530" y="1807720"/>
            <a:ext cx="4765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1400" dirty="0"/>
              <a:t>대괄호 왼쪽의 변수는 원하는 이름 아무거나 사용 가능</a:t>
            </a:r>
            <a:endParaRPr kumimoji="1" lang="en-US" altLang="ko-Kore-KR" sz="1400" dirty="0"/>
          </a:p>
          <a:p>
            <a:r>
              <a:rPr kumimoji="1" lang="ko-Kore-KR" altLang="en-US" sz="1400" dirty="0"/>
              <a:t>오른쪽 변수는 </a:t>
            </a:r>
            <a:r>
              <a:rPr kumimoji="1" lang="en-US" altLang="ko-Kore-KR" sz="1400" dirty="0"/>
              <a:t>set + </a:t>
            </a:r>
            <a:r>
              <a:rPr kumimoji="1" lang="ko-Kore-KR" altLang="en-US" sz="1400" dirty="0"/>
              <a:t>앞에 변수 이름 규칙으로 네이밍해야함</a:t>
            </a:r>
          </a:p>
        </p:txBody>
      </p:sp>
    </p:spTree>
    <p:extLst>
      <p:ext uri="{BB962C8B-B14F-4D97-AF65-F5344CB8AC3E}">
        <p14:creationId xmlns:p14="http://schemas.microsoft.com/office/powerpoint/2010/main" val="240825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3E1BE15-ADBB-B722-B2E7-424E5B487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47" y="1244600"/>
            <a:ext cx="6299200" cy="436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A38432-AEB7-2AF5-A9CA-FC7CAB25E7F5}"/>
              </a:ext>
            </a:extLst>
          </p:cNvPr>
          <p:cNvSpPr txBox="1"/>
          <p:nvPr/>
        </p:nvSpPr>
        <p:spPr>
          <a:xfrm>
            <a:off x="7028329" y="3105834"/>
            <a:ext cx="4320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dirty="0"/>
              <a:t>이렇게 작성해도 동작에는 문제가 없지만</a:t>
            </a:r>
            <a:endParaRPr kumimoji="1" lang="en-US" altLang="ko-Kore-KR" dirty="0"/>
          </a:p>
          <a:p>
            <a:r>
              <a:rPr kumimoji="1" lang="ko-Kore-KR" altLang="en-US" dirty="0"/>
              <a:t>가독성이 떨어짐</a:t>
            </a:r>
          </a:p>
        </p:txBody>
      </p:sp>
    </p:spTree>
    <p:extLst>
      <p:ext uri="{BB962C8B-B14F-4D97-AF65-F5344CB8AC3E}">
        <p14:creationId xmlns:p14="http://schemas.microsoft.com/office/powerpoint/2010/main" val="131080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D1A9A3-104B-FC5C-4B3B-3AB69A0C6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en-US" altLang="ko-Kore-KR" dirty="0" err="1"/>
              <a:t>useEffect</a:t>
            </a:r>
            <a:r>
              <a:rPr kumimoji="1" lang="en-US" altLang="ko-Kore-KR" dirty="0"/>
              <a:t> : </a:t>
            </a:r>
            <a:r>
              <a:rPr kumimoji="1" lang="ko-Kore-KR" altLang="en-US" dirty="0"/>
              <a:t>생명주기 사용 가능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7C9C2EC-D967-E6C7-6DBF-257C24DB8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83" y="1510827"/>
            <a:ext cx="6611471" cy="49820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B957A1-A72E-91AB-1A8D-967B9A1A8EAA}"/>
              </a:ext>
            </a:extLst>
          </p:cNvPr>
          <p:cNvSpPr txBox="1"/>
          <p:nvPr/>
        </p:nvSpPr>
        <p:spPr>
          <a:xfrm>
            <a:off x="7153836" y="3078521"/>
            <a:ext cx="4571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ko-Kore-KR" b="0" i="0" dirty="0" err="1">
                <a:solidFill>
                  <a:srgbClr val="1A1A1A"/>
                </a:solidFill>
                <a:effectLst/>
                <a:latin typeface="source-code-pro"/>
              </a:rPr>
              <a:t>componentDidMount</a:t>
            </a:r>
            <a:r>
              <a:rPr lang="ko-Kore-KR" altLang="en-US" b="0" i="0" dirty="0">
                <a:solidFill>
                  <a:srgbClr val="1A1A1A"/>
                </a:solidFill>
                <a:effectLst/>
                <a:latin typeface="source-code-pro"/>
              </a:rPr>
              <a:t>와 같이 컴포넌트가 렌더링 될 때</a:t>
            </a:r>
            <a:endParaRPr lang="en-US" altLang="ko-Kore-KR" b="0" i="0" dirty="0">
              <a:solidFill>
                <a:srgbClr val="1A1A1A"/>
              </a:solidFill>
              <a:effectLst/>
              <a:latin typeface="source-code-pro"/>
            </a:endParaRPr>
          </a:p>
          <a:p>
            <a:r>
              <a:rPr kumimoji="1" lang="ko-Kore-KR" altLang="en-US" dirty="0">
                <a:solidFill>
                  <a:srgbClr val="1A1A1A"/>
                </a:solidFill>
                <a:latin typeface="source-code-pro"/>
              </a:rPr>
              <a:t>실행되는 로직 작성</a:t>
            </a:r>
            <a:endParaRPr kumimoji="1" lang="en-US" altLang="ko-Kore-KR" dirty="0">
              <a:solidFill>
                <a:srgbClr val="1A1A1A"/>
              </a:solidFill>
              <a:latin typeface="source-code-pro"/>
            </a:endParaRPr>
          </a:p>
          <a:p>
            <a:endParaRPr kumimoji="1" lang="en-US" altLang="ko-Kore-KR" dirty="0">
              <a:solidFill>
                <a:srgbClr val="1A1A1A"/>
              </a:solidFill>
              <a:latin typeface="source-code-pro"/>
            </a:endParaRPr>
          </a:p>
          <a:p>
            <a:r>
              <a:rPr kumimoji="1" lang="ko-Kore-KR" altLang="en-US" dirty="0">
                <a:solidFill>
                  <a:srgbClr val="1A1A1A"/>
                </a:solidFill>
                <a:latin typeface="source-code-pro"/>
              </a:rPr>
              <a:t>* 의존성 배열 비워놓기</a:t>
            </a:r>
            <a:r>
              <a:rPr kumimoji="1" lang="en-US" altLang="ko-Kore-KR" dirty="0">
                <a:solidFill>
                  <a:srgbClr val="1A1A1A"/>
                </a:solidFill>
                <a:latin typeface="source-code-pro"/>
              </a:rPr>
              <a:t>!</a:t>
            </a:r>
            <a:r>
              <a:rPr kumimoji="1" lang="en-US" altLang="ko-KR" dirty="0">
                <a:solidFill>
                  <a:srgbClr val="1A1A1A"/>
                </a:solidFill>
                <a:latin typeface="source-code-pro"/>
              </a:rPr>
              <a:t>!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9009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A293576-AD4C-5BDA-7D8F-9DCD72E75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60" y="1865032"/>
            <a:ext cx="6534385" cy="31279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524E05-270D-87C7-FA6B-852931BA2200}"/>
              </a:ext>
            </a:extLst>
          </p:cNvPr>
          <p:cNvSpPr txBox="1"/>
          <p:nvPr/>
        </p:nvSpPr>
        <p:spPr>
          <a:xfrm>
            <a:off x="7423727" y="2967334"/>
            <a:ext cx="4320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ko-Kore-KR" b="0" i="0" dirty="0" err="1">
                <a:solidFill>
                  <a:srgbClr val="1A1A1A"/>
                </a:solidFill>
                <a:effectLst/>
                <a:latin typeface="source-code-pro"/>
              </a:rPr>
              <a:t>componentWillUnmount</a:t>
            </a:r>
            <a:r>
              <a:rPr lang="ko-Kore-KR" altLang="en-US" b="0" i="0" dirty="0">
                <a:solidFill>
                  <a:srgbClr val="1A1A1A"/>
                </a:solidFill>
                <a:effectLst/>
                <a:latin typeface="source-code-pro"/>
              </a:rPr>
              <a:t>와 동일함</a:t>
            </a:r>
            <a:endParaRPr lang="en-US" altLang="ko-Kore-KR" b="0" i="0" dirty="0">
              <a:solidFill>
                <a:srgbClr val="1A1A1A"/>
              </a:solidFill>
              <a:effectLst/>
              <a:latin typeface="source-code-pro"/>
            </a:endParaRPr>
          </a:p>
          <a:p>
            <a:r>
              <a:rPr kumimoji="1" lang="ko-Kore-KR" altLang="en-US" dirty="0">
                <a:solidFill>
                  <a:srgbClr val="1A1A1A"/>
                </a:solidFill>
                <a:latin typeface="source-code-pro"/>
              </a:rPr>
              <a:t>컴포넌트가 화면에서 사라질 때 호출되는</a:t>
            </a:r>
            <a:endParaRPr kumimoji="1" lang="en-US" altLang="ko-Kore-KR" dirty="0">
              <a:solidFill>
                <a:srgbClr val="1A1A1A"/>
              </a:solidFill>
              <a:latin typeface="source-code-pro"/>
            </a:endParaRPr>
          </a:p>
          <a:p>
            <a:r>
              <a:rPr kumimoji="1" lang="ko-Kore-KR" altLang="en-US" dirty="0">
                <a:solidFill>
                  <a:srgbClr val="1A1A1A"/>
                </a:solidFill>
                <a:latin typeface="source-code-pro"/>
              </a:rPr>
              <a:t>로직 작성하기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873416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62E831-1830-0AF7-E2AD-32F59A07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ore-KR" altLang="en-US" dirty="0"/>
              <a:t>의존성 배열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2134475-1A5B-5A95-47B7-560019C65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80" y="2204197"/>
            <a:ext cx="4762500" cy="3238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1A7DDB-5B29-D3BF-645F-C980633017C2}"/>
              </a:ext>
            </a:extLst>
          </p:cNvPr>
          <p:cNvSpPr txBox="1"/>
          <p:nvPr/>
        </p:nvSpPr>
        <p:spPr>
          <a:xfrm>
            <a:off x="5647765" y="4704033"/>
            <a:ext cx="5116722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ko-Kore-KR" altLang="en-US" dirty="0"/>
              <a:t>배열 안에 있는 값에 변경이 일어날 때 마다</a:t>
            </a:r>
            <a:endParaRPr kumimoji="1" lang="en-US" altLang="ko-Kore-KR" dirty="0"/>
          </a:p>
          <a:p>
            <a:r>
              <a:rPr kumimoji="1" lang="en-US" altLang="ko-Kore-KR" dirty="0" err="1"/>
              <a:t>useEffect</a:t>
            </a:r>
            <a:r>
              <a:rPr kumimoji="1" lang="ko-KR" altLang="en-US" dirty="0"/>
              <a:t> 호출됨</a:t>
            </a:r>
            <a:r>
              <a:rPr kumimoji="1" lang="en-US" altLang="ko-KR" dirty="0"/>
              <a:t>.</a:t>
            </a:r>
          </a:p>
          <a:p>
            <a:endParaRPr kumimoji="1" lang="en-US" altLang="ko-Kore-KR" dirty="0"/>
          </a:p>
          <a:p>
            <a:r>
              <a:rPr kumimoji="1" lang="ko-Kore-KR" altLang="en-US" dirty="0"/>
              <a:t>왼쪽 코드에서는 사용자가 버튼을 눌러 </a:t>
            </a:r>
            <a:r>
              <a:rPr kumimoji="1" lang="en-US" altLang="ko-Kore-KR" dirty="0"/>
              <a:t>state </a:t>
            </a:r>
            <a:r>
              <a:rPr kumimoji="1" lang="ko-Kore-KR" altLang="en-US" dirty="0"/>
              <a:t>값이</a:t>
            </a:r>
            <a:endParaRPr kumimoji="1" lang="en-US" altLang="ko-Kore-KR" dirty="0"/>
          </a:p>
          <a:p>
            <a:r>
              <a:rPr kumimoji="1" lang="ko-Kore-KR" altLang="en-US" dirty="0"/>
              <a:t>변경될 때 마다 </a:t>
            </a:r>
            <a:r>
              <a:rPr kumimoji="1" lang="en-US" altLang="ko-Kore-KR" dirty="0" err="1"/>
              <a:t>useEffect</a:t>
            </a:r>
            <a:r>
              <a:rPr kumimoji="1" lang="en-US" altLang="ko-Kore-KR" dirty="0"/>
              <a:t> </a:t>
            </a:r>
            <a:r>
              <a:rPr kumimoji="1" lang="ko-Kore-KR" altLang="en-US" dirty="0"/>
              <a:t>안에 있는 로직 호출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ADF317-FB09-65B1-31D4-C9B2FA906ACC}"/>
              </a:ext>
            </a:extLst>
          </p:cNvPr>
          <p:cNvSpPr txBox="1"/>
          <p:nvPr/>
        </p:nvSpPr>
        <p:spPr>
          <a:xfrm>
            <a:off x="5647765" y="2782669"/>
            <a:ext cx="581659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ko-Kore-KR" altLang="en-US" dirty="0"/>
              <a:t>의존성 배열에 상태값이 있을 때는 </a:t>
            </a:r>
            <a:r>
              <a:rPr kumimoji="1" lang="en-US" altLang="ko-Kore-KR" dirty="0"/>
              <a:t>return </a:t>
            </a:r>
            <a:r>
              <a:rPr kumimoji="1" lang="ko-Kore-KR" altLang="en-US" dirty="0"/>
              <a:t>문 안에 로직이</a:t>
            </a:r>
            <a:endParaRPr kumimoji="1" lang="en-US" altLang="ko-Kore-KR" dirty="0"/>
          </a:p>
          <a:p>
            <a:r>
              <a:rPr kumimoji="1" lang="ko-Kore-KR" altLang="en-US" dirty="0"/>
              <a:t>상태가 업데이트 되기 전 실행됨</a:t>
            </a:r>
          </a:p>
        </p:txBody>
      </p:sp>
    </p:spTree>
    <p:extLst>
      <p:ext uri="{BB962C8B-B14F-4D97-AF65-F5344CB8AC3E}">
        <p14:creationId xmlns:p14="http://schemas.microsoft.com/office/powerpoint/2010/main" val="262235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052597-4871-D756-7A29-0A0344621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/>
              <a:t>Hook </a:t>
            </a:r>
            <a:r>
              <a:rPr kumimoji="1" lang="ko-Kore-KR" altLang="en-US" dirty="0"/>
              <a:t>규칙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E9208B-1DE9-2380-9819-87C95262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ore-KR" altLang="en-US" dirty="0"/>
              <a:t>최상위 </a:t>
            </a:r>
            <a:r>
              <a:rPr kumimoji="1" lang="en-US" altLang="ko-Kore-KR" dirty="0"/>
              <a:t>level</a:t>
            </a:r>
            <a:r>
              <a:rPr kumimoji="1" lang="ko-Kore-KR" altLang="en-US" dirty="0"/>
              <a:t>에서만 </a:t>
            </a:r>
            <a:r>
              <a:rPr kumimoji="1" lang="en-US" altLang="ko-Kore-KR" dirty="0"/>
              <a:t>hook</a:t>
            </a:r>
            <a:r>
              <a:rPr kumimoji="1" lang="ko-Kore-KR" altLang="en-US" dirty="0"/>
              <a:t>을 호출해야함</a:t>
            </a:r>
            <a:r>
              <a:rPr kumimoji="1" lang="en-US" altLang="ko-Kore-KR" dirty="0"/>
              <a:t>. </a:t>
            </a:r>
          </a:p>
          <a:p>
            <a:pPr lvl="1"/>
            <a:r>
              <a:rPr kumimoji="1" lang="en-US" altLang="ko-Kore-KR" dirty="0"/>
              <a:t>Hook</a:t>
            </a:r>
            <a:r>
              <a:rPr kumimoji="1" lang="ko-Kore-KR" altLang="en-US" dirty="0"/>
              <a:t>은 컴포넌트가 렌더링 될 때 마다 항상 동일한 순서로 실행돼야함</a:t>
            </a:r>
            <a:endParaRPr kumimoji="1" lang="en-US" altLang="ko-Kore-KR" dirty="0"/>
          </a:p>
          <a:p>
            <a:pPr lvl="1"/>
            <a:r>
              <a:rPr kumimoji="1" lang="ko-Kore-KR" altLang="en-US" dirty="0"/>
              <a:t>그래서 </a:t>
            </a:r>
            <a:r>
              <a:rPr kumimoji="1" lang="en-US" altLang="ko-Kore-KR" dirty="0"/>
              <a:t>hook</a:t>
            </a:r>
            <a:r>
              <a:rPr kumimoji="1" lang="ko-Kore-KR" altLang="en-US" dirty="0"/>
              <a:t>은 조건적으로 실행되면 안된다</a:t>
            </a:r>
            <a:r>
              <a:rPr kumimoji="1" lang="en-US" altLang="ko-Kore-KR" dirty="0"/>
              <a:t>.</a:t>
            </a:r>
          </a:p>
          <a:p>
            <a:pPr lvl="1"/>
            <a:r>
              <a:rPr kumimoji="1" lang="ko-Kore-KR" altLang="en-US" dirty="0"/>
              <a:t>만약 조건적으로 실행시켜야 하는 경우가 있다면 아래와 같이 한다</a:t>
            </a:r>
            <a:r>
              <a:rPr kumimoji="1" lang="en-US" altLang="ko-Kore-KR" dirty="0"/>
              <a:t>.</a:t>
            </a:r>
            <a:endParaRPr kumimoji="1" lang="ko-Kore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A51C586-71BB-B171-38CA-6F015A235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649" y="4001294"/>
            <a:ext cx="5265151" cy="231060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63F0729-40DC-5EDF-E59D-8A92D102C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94898"/>
            <a:ext cx="3632200" cy="1600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755E2C-7115-CF1E-1804-5B6D473EF0CA}"/>
              </a:ext>
            </a:extLst>
          </p:cNvPr>
          <p:cNvSpPr txBox="1"/>
          <p:nvPr/>
        </p:nvSpPr>
        <p:spPr>
          <a:xfrm>
            <a:off x="1380565" y="5833053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2400" dirty="0">
                <a:solidFill>
                  <a:srgbClr val="FF0000"/>
                </a:solidFill>
              </a:rPr>
              <a:t>잘못된 코드</a:t>
            </a:r>
          </a:p>
        </p:txBody>
      </p:sp>
    </p:spTree>
    <p:extLst>
      <p:ext uri="{BB962C8B-B14F-4D97-AF65-F5344CB8AC3E}">
        <p14:creationId xmlns:p14="http://schemas.microsoft.com/office/powerpoint/2010/main" val="307923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205</Words>
  <Application>Microsoft Macintosh PowerPoint</Application>
  <PresentationFormat>와이드스크린</PresentationFormat>
  <Paragraphs>37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source-code-pro</vt:lpstr>
      <vt:lpstr>Arial</vt:lpstr>
      <vt:lpstr>Calibri</vt:lpstr>
      <vt:lpstr>Calibri Light</vt:lpstr>
      <vt:lpstr>Office 테마</vt:lpstr>
      <vt:lpstr>React Hook</vt:lpstr>
      <vt:lpstr>Hook 이란?</vt:lpstr>
      <vt:lpstr>useState : 상태를 저장</vt:lpstr>
      <vt:lpstr>State, setState에 들어있는 값은?</vt:lpstr>
      <vt:lpstr>PowerPoint 프레젠테이션</vt:lpstr>
      <vt:lpstr>useEffect : 생명주기 사용 가능</vt:lpstr>
      <vt:lpstr>PowerPoint 프레젠테이션</vt:lpstr>
      <vt:lpstr>의존성 배열</vt:lpstr>
      <vt:lpstr>Hook 규칙</vt:lpstr>
      <vt:lpstr>useRef : 특정 dom을 직접 선택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 Hooks</dc:title>
  <dc:creator>김수민</dc:creator>
  <cp:lastModifiedBy>김수민</cp:lastModifiedBy>
  <cp:revision>20</cp:revision>
  <dcterms:created xsi:type="dcterms:W3CDTF">2022-11-08T01:26:14Z</dcterms:created>
  <dcterms:modified xsi:type="dcterms:W3CDTF">2022-11-08T04:22:18Z</dcterms:modified>
</cp:coreProperties>
</file>