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8" r:id="rId11"/>
    <p:sldId id="269" r:id="rId12"/>
    <p:sldId id="264" r:id="rId13"/>
    <p:sldId id="265" r:id="rId14"/>
    <p:sldId id="266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74"/>
    <p:restoredTop sz="94659"/>
  </p:normalViewPr>
  <p:slideViewPr>
    <p:cSldViewPr snapToGrid="0">
      <p:cViewPr varScale="1">
        <p:scale>
          <a:sx n="93" d="100"/>
          <a:sy n="93" d="100"/>
        </p:scale>
        <p:origin x="21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27:40.8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11422 2444,'61'0,"-25"0,0 0,24 0,-1 0,-14 0,7 0,-6 0,10 0,-18 0,22 0,-28 0,2 0,8 0,3 0,2 0,1 0,-4 0,-1 0,5 0,-1 0,-3 0,-1 0,0 0,-1 0,23 0,-14 0,-19 0,-2 0,-3 0,9 0,-3 0,27 0,-4 0,-19 0,0 0,17 0,-13 0,-6 0,-1 0,5 0,3 3,2 1,5 4,-6-4,-2 3,-10-7,1 4,-5-4,13 0,-6 0,6 0,-9 0,-12 0,-7 3,-4-3,1 5,-1 1,1-2,-1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7:33.95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18009 6802,'-58'3,"21"4,-1 0,1-2,-1 1,0 3,-1 0,1-5,1 0,-25 4,19-7,-2-1,-6 5,-1-1,-8-3,0-1,-2 2,1 1,2-3,2 0,1 0,2 0,1-2,2-1,4-2,1-2,5 1,3-2,-16-11,13 7,10-3,8 3,-3-3,-6-10,0-10,-6-12,7-7,8-4,14 20,2-3,2 5,2-1,0-10,2-1,0 6,2 3,6-22,2 0,7 29,5-10,0 9,4-5,0 0,15-7,7 1,-10 17,4 3,2 6,3 5,11-1,4 4,-19 6,1 2,3 0,7 0,3 2,1 2,2 6,0 3,0-1,-3-2,0-2,-3 4,-7 4,-1 3,-4-1,2 0,-5-1,16 9,-15 0,-1-2,-3 12,-9-3,-9 0,-1 4,-1 2,-1 2,2 15,0 3,0 5,-3 1,-4-2,-3-1,0 2,-3-1,-3-14,0-3,0-6,0-4,0 6,0-19,-5-15,-13-24,9 10,-7-12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7:35.27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19618 6977,'-39'3,"10"0,4-3,7 0,-4 0,-4 0,3-4,-19-18,17 1,1-4,-2-3,0-3,-8-11,3 0,-1-10,11 21,2 0,1-6,-2-1,4 2,3-1,-2 0,9-6,-5 6,10 0,-2 6,3 4,0-4,0 9,0-4,0-10,10-8,6-10,15 0,5 13,9 7,-14 23,2 3,-1 1,2 3,17 0,0 4,-17 3,-1 1,11 4,-3 4,-5 10,8 13,-15-6,5 10,-3-4,-11-1,-1 5,-1 1,-2 2,1 11,-2 2,0 5,-3 0,-6-11,-2-2,1 4,-2 0,-1-2,-4-2,-4-7,-2-1,1 4,-3-2,-20 14,9-12,5-19,12-11,1-7,0 3,-2-3,-28-14,21 6,-16-12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7:43.75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4727 8596,'33'0,"-3"0,-3 0,-7 0,15 0,6-4,-6 3,11-6,-15 6,0-6,-4 6,4-6,-9 7,9-4,-9 1,18 2,-1-5,10 5,3-6,-4 6,5-2,-4 3,-11 0,-7 0,0-3,-3 2,5-2,-7 3,-1 0,-2-3,17 2,3-2,7 3,6 0,-12 0,0 0,-2 0,-6 0,-4 0,-9 0,7 0,-4 0,3 0,-7 0,-9 0,4 0,-3 0,13 0,-2 0,10 0,-1 0,-3 0,3 0,-3 0,4 0,-1 0,-8 0,0 0,-12 0,3 0,-4 0,0 0,0 0,6 0,-2 0,9 0,-3 0,7 0,1 0,4 0,3 0,6 0,0 0,-6 0,-7 0,-9 0,-1 0,-3 0,3 0,-7 0,9 0,-3 0,0 0,-2 0,-9 0,0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7:45.43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4754 8556,'-58'0,"24"0,-2 0,-4 0,-1 0,-8 0,0 0,3 0,0 0,-9 0,1 0,11 1,0-2,-4-1,1-3,10-2,3-1,-21-14,15-10,10 7,9-7,-4 3,0-17,3 1,-2-13,15-4,1-3,6 28,2 0,2-28,15 6,10 9,15 9,-4 9,0 2,-2 9,-2-4,6 3,-2 1,3 8,0 1,-4 2,4 2,1 4,2 1,8-4,1 1,4 5,-3 2,-10-2,-2 2,1 4,-2 4,-9-3,-3 4,18 19,-12 2,-11-5,-8 1,-4-5,-5 4,6-4,-6 4,3-4,-1 13,-1 8,-2 11,-3 8,-4 2,-6-30,-3 0,0 3,-4 0,-6-1,-4-1,0 1,-1-1,4-8,1-1,-17 18,11-16,6-9,4-1,3-8,7-1,-6 0,10-5,-4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7:52.20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5766 6877,'33'0,"1"0,0 0,0 0,3 0,0 0,28 0,-12 0,-20 0,-1 0,11-8,18 6,-13-10,9 4,-24 0,0-1,3 2,2 0,-1-3,-1 1,1 4,0 0,0-1,0 0,0 2,0 0,-2 0,-1 0,20-1,-9-2,-13 6,-1-3,0 4,6 0,-5 0,4 0,-4 0,18 0,0 0,-14-1,1-1,26 1,1-7,-15 8,-10-4,-16 4,-7 0,-10-2,-28-19,-14-13,6 2,-3-3,0-1,-1-1,-2-8,1 0,5 4,1 1,0 0,1 2,7 6,2 2,-11-19,9 22,7 8,2 16,2-3,-3 5,3-2,-7 3,-3 0,-13 0,-11 4,-9 4,15 3,-3 3,-6 0,-1 1,6 0,-1 1,-2 0,-7 1,-1 1,-2-1,-7 3,-1 0,2 0,10-2,1-1,2-1,2-3,2 0,4-1,1 3,4-2,-21 2,-5 8,17-6,2-3,13 2,9-2,8 6,9 6,3 9,0 20,0-22,0 3,2 6,0 2,0-3,1-1,2-3,1-4,2 11,-1-21,-2-14,-1-5,10-16,14-5,27-16,-13 18,4 0,7-1,2 1,-12 5,1 0,-1 1,5-1,-1 0,0 0,-3 2,19-1,-16 4,-5-1,-17 2,-11 0,0-2,-5 5,-3-4,2 2,-1-3,4 0,-4 2,4-1,1-1,24-17,13-2,-19 8,1 0,27-8,-15 4,-7 8,-9 2,-3 4,-7 0,-7-2,-5 0,-8-18,-25-18,12 14,-1-1,-15-10,-2-1,9 6,1 1,2 6,1 2,-4-9,14 20,2 10,5-2,-9 20,-2 4,-25 26,12-15,-4 2,-10 8,-4 1,2-4,-2 0,-6 5,-2-3,9-8,0-3,7-3,2-2,3-5,4-3,-3 4,6-7,4 3,7-5,2 1,7-4,-5-9,-4-16,4 9,1-7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7:56.09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11502 6310,'0'52,"0"3,0-6,0-16,0 1,0 1,0 1,0 1,0-1,0 25,0-27,0-13,2-17,17-2,11-6,3-1,7-2,11 0,8 0,-12 0,6 0,1-1,0 1,1 1,0 0,1 0,1 0,-6 0,2-1,1 1,-1 0,-2 0,7 1,0 0,-2 1,-3 1,5-2,-4 2,-1 0,13 0,-7 1,1 2,-32 0,-19 0,-3 0,-13-24,-12-15,3 5,-2-2,-3-7,-1-1,1-8,1 0,1 1,2 0,3 1,1 2,2 12,2 5,0-9,0 21,8 13,-4 3,-13 0,-13 3,-2 2,-6 0,-17 5,-5 2,6-1,-3 1,-2 2,8 0,-1 0,-1 1,1 0,3-2,1 0,-1 0,1 1,-15 3,0 1,3-1,14-4,2 0,2-1,-9 3,5 0,13-3,5 0,-2 2,13-4,1 0,7-1,3 0,2 3,4 0,4 2,-2-2,7 0,-7 3,1 2,-2 30,0 6,0-14,0 2,0 22,0-11,0-22,0-21,14-26,-4-5,20-10,0 11,14 5,-14 8,3-1,1 2,3-1,7-2,1 0,2 0,-2 0,-8 4,-1 0,-2-1,-1 0,28-3,-2-6,-25 12,1 1,26-4,-7 2,-4 3,-15-1,2-1,25 1,-26 0,-1 1,11 4,-20-2,-13 3,-10 0,-24 0,-7 0,-24 0,3 0,-11 0,4 4,6 1,-4 0,5 2,-3 1,5 0,-2 0,2 0,-12 1,3 1,2 3,5 0,-13 4,19 1,23-11,16-1,37-6,22 0,-5 0,6 0,7 0,0 0,0 0,1 0,-19 0,0 0,-1 0,13 0,-2 0,-4 0,-2 0,-7 0,-4 0,7 0,-11 0,-20 0,0 0,-5 0,0 0,0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7:58.356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6105 6764,'51'0,"-7"0,-14 0,-4 0,-5 0,1 0,-4 0,8 0,-4 0,9 0,-9-6,18 1,-5-12,8 5,-4-2,-5 0,5 6,-3-2,6 3,-12 3,1-3,-8 7,-4-7,0 7,-9-3,-1 3,-1 0,-29-11,11 2,-20-6,18 6,6 3,0 0,-5-5,0-6,-4-5,-2-9,3 7,-2-2,6 13,1 4,1 8,-1 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8:00.18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10214 8729,'-37'3,"-4"0,1-3,-4 0,8 0,1 0,5 0,2-6,3-5,1-8,8-3,-3-5,4 0,3-9,-3 3,2-12,1-8,1-7,8 24,2-1,-3-27,4 5,3 11,4 5,8 0,5 2,0 0,15-3,-17 14,16-9,-19 21,5 1,-3 9,2 3,0 5,7 0,-2 0,9 6,-5 7,-1 5,-8 8,-6-9,-3 6,-4-9,1 3,-3 0,-1-3,-3 7,3 11,-2 7,2 18,-3 1,0 5,0-30,0 1,0 3,0 0,-4 3,0 0,2-2,-1-1,-9 27,8-29,1-9,3-19,0 2,-14-6,-3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8:07.32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9151 7095,'-37'0,"-1"0,-18 0,-1 0,14 0,-1 0,-16 0,5 0,10 0,-10 0,11 0,0-13,13 4,-2-25,14-5,2-20,8 15,3-3,3-5,1-4,1 8,-1-3,1-2,0-8,1-2,1 1,1 8,2 2,0-1,3-5,1-1,1 7,1 5,3 4,7-6,2 3,-7 15,0 2,2-3,0 2,18-16,10 5,10 17,-13 13,2 3,2 5,2 3,9-2,2 4,4 10,0 7,-20-5,1 1,-2 4,1 8,-1 4,-2 0,9 11,-5 1,-5-2,-7 0,-12-7,-4 1,0 0,-3 1,-2 1,-2 2,0 6,-1 1,-2 6,-2 5,-1-1,-1 5,-2 2,0-13,-1 1,-1 0,0 0,-1 1,-1 0,0-1,0-1,-1 12,0-2,-2-6,-2-8,0-5,-3 18,0-38,-5-19,6-3,-1-2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8:08.75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15389 7018,'-42'7,"1"1,-1 0,0-3,7-4,2-2,-20 1,19 0,8 0,1 0,6-8,-1-18,15-17,-2-7,7 4,0 9,0 10,0-4,0 4,0-4,0 0,0-1,-3-4,2-2,-3 0,4-3,0 8,0-3,0 5,11-26,4 27,4 0,4-8,4 1,9 2,4 5,-2 6,1 3,6 5,1 3,-1 5,1 4,9 2,-2 4,-13 5,-2 3,4 5,-4 4,-12 4,-4 3,1 5,-1 2,-2-2,-1 2,0 8,-2 1,-3 0,-2 1,2 6,-1 1,-3-1,-3 2,-2-3,-2 3,0 1,0 0,-1 0,-2 1,-1 5,-2 2,-1-2,-2-5,-2-1,-1-5,-3 3,-3-6,-1-11,-1-5,-4-3,11-20,4-5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27:43.0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15539 2362,'53'0,"10"0,-25 0,0 0,24 0,-24 0,-3 0,0 0,16 0,-5 0,5 0,9 0,-24 0,1 0,5 0,1 0,17 0,3 0,-5 0,2 0,5 0,-1 0,-8 0,-1 0,5-2,1 0,-1 1,-2 1,-11-2,0-1,3 1,-2 0,14 1,-28-3,0-1,29 4,-8-7,-2 7,3-7,0 7,-8-4,2 1,-3 3,1 1,11-3,1 1,-2 2,-2 0,-5 0,-2 0,3 0,-1 0,-7 0,-1 0,0 0,-2 0,14 0,-5 0,-19 0,5 0,-3 0,3 0,-4 0,-1 0,1 0,8 3,0 1,11 0,2 6,-8-8,5 9,-3-3,11 1,6 2,0-2,-7-2,-18-2,-4-2,-13 0,0-2,-1 2,15 1,3 0,2 0,-6 1,-16-4,-4 4,-6-4,-3 4,-62-20,41 14,-43-14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8:20.17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9400 9687,'-37'0,"7"0,8 0,11 0,-11 0,11 0,-10 0,7 0,-7-3,-2-1,-1-7,1 4,2-3,7 3,-3 0,-2-3,-2 0,-2-3,0 0,4-3,0 3,3-2,0-1,7-3,-3-4,4 2,-2-2,3 9,1-3,-1 4,0-6,1-5,-1-7,3-4,1-8,3 2,0-11,4 8,3-4,3 12,1 8,-1 5,-1 9,2-6,3 6,13-14,-4 9,15-7,-7 16,0 4,3 6,1 0,4 3,4 4,0 11,-13-6,0 8,-15-10,1 4,-2-1,4 6,-3 5,5 7,-3 8,-2 0,-1 9,-3 0,-7 1,-1 2,-3-12,0-2,0-11,0 0,0-3,0 2,0-3,-4-1,0 1,-6 5,-1 6,-3 3,-3 2,2 1,-2-4,3 0,4-14,3-6,2-9,4 0,-1-1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8:31.83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13501 7785,'-29'0,"-5"0,9 0,-9 0,3 0,-12 0,3 0,-12 0,7-6,3-3,9-2,11-3,1 6,7-5,-3 3,4-3,-6-7,-2 0,-2-7,-1-3,7 3,3-11,4-2,3-9,2 4,2 8,3 10,0 9,0-3,0 7,0-5,0-1,0-7,3-1,4-6,7 0,7-2,4-3,2 8,-3 9,-4 7,-3 5,-4 6,0-5,6 5,-1 0,2 1,10 0,0 2,13-2,1 3,-5 0,-1 3,-7 4,-1 6,-6 6,-7 3,-2-2,-7 0,2-6,-3 7,0-3,0 8,4 10,1 12,4 15,-10-28,0-1,2 31,-4-11,-4-7,0-8,0 13,-3-12,-2 5,-3-13,-3-1,2 1,-6-1,6 0,-8 6,5-3,-2-2,4-6,6-13,1-1,3-7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8:34.05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7392 9659,'51'0,"-1"0,0 0,1 0,8 0,4 0,-1 0,-1 0,-7 0,-1 0,-1 0,0 0,2 0,0 0,-1 0,-3 0,1 0,-4 0,-2 0,5 0,-6 0,7 0,-6 0,-10 0,-10 0,-5 0,-6 0,-8 0,-41 0,-2 0,1-4,-4-1,-1 4,0 0,-5-4,-2 1,-6 3,-1 2,-7-1,-1 0,19 0,-1 0,-2 0,0 0,-3 0,-1 0,2 0,-10 0,1 0,-1 0,7 1,-2 0,1 0,4 1,2-1,4 1,1 0,-9 1,5-1,0 2,47-4,32 0,-2 0,4 0,6 0,2 0,5 0,3 0,10 0,5 0,-19 0,3 0,2 0,-2 0,9 0,-1 0,2 0,-6 0,3 0,-2 0,-4 0,-4 0,-4 0,-2 0,8 0,-6 0,5 0,-34 0,-15-5,-9-3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8:35.87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12769 9630,'-33'0,"-1"0,19 0,-11 0,3 0,-22 0,5 0,-23 0,-1 0,0 0,0-7,11-8,7-15,12-3,7 0,4 4,3 2,0 3,-3-4,7 2,-14-12,4-10,12 19,0-2,3-10,2-2,4 7,2-1,0-11,2 1,0 8,2 3,2 0,0 2,3-19,8 12,-5 14,5 1,1 3,0 1,8-1,-4 0,4 3,18 1,19 3,-26 11,3 1,10-1,0 2,-8 2,-1 2,2 1,-1 3,17 13,-10 17,-15 16,-16-9,-1 2,-4-11,-2 0,0 12,-3 1,-2-12,-2 1,0 20,-2 4,1-15,0 2,0 0,1 2,-1 0,-1 0,-2 1,-2-1,1-3,0 0,-2-5,-4-6,0-4,-1-2,2-19,3-9,1-3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8:36.706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10739 9657,'54'-3,"6"1,-6 1,1 2,-16-1,3 0,6 0,9 0,3 0,-3 0,7 0,-1 0,3 0,-6 0,3 0,0 0,-1 0,-8 0,1 0,-3 0,-4 0,20 0,-8 0,-14 0,-6 0,6 0,-26 0,-11-8,-6 6,-3-6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8:37.84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10227 8158,'-4'55,"1"1,-1-1,-2-1,-2 0,-2 9,3-14,-2 5,0 5,-2 3,1 2,-1 0,1-3,0-2,0-2,0-2,0-1,0-1,0 2,-1 1,-1 3,1 0,-2 2,-1 3,0 1,0 0,0 0,1-2,1-1,1-3,1 0,1-2,1-1,0-1,0-1,1 0,-2-1,-1 7,0-1,-1-1,1 0,0-2,3-1,1 1,1-2,1-1,1-2,0-1,-3 18,1-3,0-6,2-1,1-11,2-14,-6-34,-1-8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8:40.087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11909 10333,'-28'-4,"-6"1,1 3,-6 0,-10 0,-5 0,11 0,0 0,-11 0,2 0,13 0,5 0,1 0,11 8,14 0,8 11,0 3,0 1,0 7,0-7,0 3,0 0,0-3,0 8,0 2,0 3,18 11,3-1,-1-18,0 0,9 26,-15-22,-2-1,-3 20,-2 11,-20-23,-7 1,0-1,-5 2,-1-1,-4 2,-2-1,-3-3,-2-2,0 1,6-4,0 1,-3-1,-7 4,-2 0,0-2,8-6,1 0,-3 0,-12 4,-2 1,-1-3,4-1,0-2,0-2,2-5,0-1,4-2,-7 0,6-4,-2-1,35-22,54-19,-3 1,5-2,4 0,2 0,1 2,-2 2,-11 1,-3 3,20 0,-25 6,-1 1,13-3,-2 4,-15 5,-5 4,1 4,-2 3,12 36,-14-7,0 9,2 13,1 8,-1 5,-7-18,0 2,-1 1,1 2,0 1,0-3,-1 1,2 0,-1 2,0 0,0 1,1 5,0 2,0 1,0 0,0-2,-1-3,1-2,0-2,0-1,0-2,-1 0,3 5,-1 0,-1-3,0-6,5 12,0-11,6 2,-12-17,1-12,-9-12,0-1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5:28.136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9164 8696,'-5'63,"1"0,0 0,-1 1,1-1,0 0,-1 0,0-4,0-2,-1-1,0 0,0 3,-1 2,-1 4,2-9,-2 3,0 4,0 2,-1 2,0 0,0 0,0 0,0-1,0-3,1-3,1-3,-2 13,0-5,1-3,0-1,1 0,-1 1,-1 3,2-7,-2 3,1 1,-1 1,1 0,0-2,1-2,0-3,2-4,0 9,1-5,1-2,1-4,0-1,-2 11,2-4,-1 2,1-5,0 2,0-1,1-3,1-1,0-3,0-1,0 13,0-1,0 7,0-2,0-22,0-3,0 1,0-2,0 26,0-36,-5-17,-28-37,11-5,-12-7,26 15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5:28.95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8537 9348,'10'62,"1"1,-1-1,1 1,-1 0,-1-5,-2-1,0-1,2 3,2 4,1-7,1 3,2 2,1 2,0 0,-1-1,0-2,-2-4,2 11,-2-3,-1-2,0 0,1 1,-1-7,0 0,0 1,0 0,0 0,0-2,0 8,0 0,-1-1,0-4,-2-3,1 3,-2-6,0 4,3 7,1 5,0-1,-4-9,-4-3,0-3,4-5,2 1,-1 0,-4-4,1 0,0-2,5 8,1-4,-4-7,-3-5,-4-6,-44-36,24 4,-25-16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5:29.92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13097 9526,'-1'60,"0"0,0 0,1 0,-2-7,0 2,-1 2,0 1,0 2,-1 0,-1 1,0 2,-1 1,0 0,0 2,0 0,0 1,0-4,1 1,0 2,0-1,-1 1,1-1,-1-1,-1-1,0 2,-1-1,0-1,0 0,0-1,0-2,1-1,0 1,0-1,1-2,0-1,0-3,1-3,-1 15,1-5,0-5,-2 10,2-8,5 7,0-6,0-15,-15-45,-17-22,10-1,-6-3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27:46.7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10188 4549,'-28'0,"-2"0,13 0,-5 0,3 0,-1-8,0 0,4-8,6 3,-3-1,2-3,-3-1,-1-8,1 4,-1-4,-7-10,3 1,-3-9,4-3,3 7,0-12,7 7,1 11,7 7,0 14,0 0,0 0,0-1,0 1,6-3,1-4,9 3,3-5,4 3,11-3,-2 2,8 3,-14 9,1 2,-13 6,-1 0,-1 0,-2 0,3 0,0 0,-3 0,8 0,-4 0,12 6,-3 4,7 8,-3 4,4 6,-8-1,-3-3,-7-5,0 0,-6-4,3 4,-4-6,-2 0,-1 0,0 6,-3 1,3 11,-3-1,0 5,-9 3,-4 2,-8 3,0-7,0 1,6-15,-1 0,6-5,-4-3,3 3,-7-1,9-2,-9-1,5 2,-4-4,-2 7,0-5,0 3,2-4,2-5,6-2,1-5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5:30.85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12329 9680,'7'64,"0"0,0 0,5-3,2 1,2 2,2 3,-3-13,2 2,0 2,2 0,0 0,0-2,2-1,1-1,0 0,0 0,0-1,-1-1,1 5,-1-2,-1 0,1 0,2 1,3 2,2 1,1 0,-1 0,-2-2,-4-3,-2-1,0-1,0 1,1 0,3 5,1 0,1 1,-1-1,-2-1,-3-3,0 1,-2-1,-1-2,-1-6,-1 2,-1-4,-2-4,1 8,-4-7,-4-3,-5-28,-25-26,-16-9,8 3,1 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5:32.82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11409 11941,'3'64,"0"-11,-3-23,0-8,0-15,-20 2,-23-2,3-1,-4 0,-6-3,-2 0,-12 3,0 1,4-4,-1-1,14 0,-2-1,3 1,-6 0,2 0,-2-2,4 0,-2 0,-3 0,9-8,-10-2,-7-13,14 0,14 7,-1-2,2-5,0-3,-8-9,-1-4,10 8,1-1,1-2,1-5,1-3,1-1,-1-1,1-1,1-1,1-4,2-1,1-2,-1-2,1-1,1 0,0 0,1-1,1 2,6 8,1 1,0 2,-5-17,3 2,7-3,2 3,1 13,0 0,0-14,1 0,2 14,0 2,0-2,0 0,6-3,3-1,2-5,3-1,2 13,2 0,1 1,-1 0,1 1,3 0,6-6,3 0,1 3,-4 9,1 2,2 2,10-3,3 2,1 2,2 4,1 3,2 2,-2 3,2 2,1 2,4 0,1 2,-3 3,3 2,-4 3,3 1,-4 1,6 2,2 0,-15 0,-12 2,1 1,14 10,-1 4,2 8,-8 4,-1 5,-2-3,2 3,-1 1,-3 0,0 1,-2 2,2 4,-1 2,-1 1,0 0,-1 1,-1 1,-2 2,-1 1,-1 1,-2 0,-1 0,-1 1,-2-1,-1 0,-2-2,2 13,-2-2,-2-3,-3-1,-4-10,-3-1,0 0,-1 2,1 10,0 2,-1-4,1 1,-1-10,-1 2,0 1,-2 1,0 1,0 2,2 6,0 2,-1-2,-3-4,0 0,1-3,1-4,1-2,0-4,-1 0,0-6,3 6,-3-23,-27-34,19 13,-19-19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5:33.85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11068 9514,'1'-44,"0"0,0 0,10-3,4-3,3-1,2 2,2 3,3 1,1 0,2 1,2-5,1 0,1 1,1 5,7-3,0 5,1 3,-6 9,0 2,0 4,11-2,1 2,-11 1,2 0,3 0,11-1,4 2,-1 0,-7 2,0 0,1 1,10-2,3 2,-1 1,-6 4,0 0,0 2,2 2,1 0,2 2,-11 3,0 1,2 1,-1 0,3 0,-1-1,1 2,1 2,1 4,1 3,0 2,-1 2,2 3,0 2,-1 3,-4 1,5 5,-3 3,-2 3,2 5,-1 3,-4 0,-14-7,-3 0,0 1,0 3,0 1,-1 1,0 1,-1 1,-1 0,-1 0,-1 2,-1-1,-2-2,-2 0,1 3,-1 2,1 3,0 2,-1 0,1 3,0 1,0 1,0 2,-1-3,0 3,1 1,-1-1,-1-2,1 5,-1-2,0 0,0-2,-2-5,0 1,-1-4,-2-3,2 11,-2-7,-1-9,-2-7,-2-3,-9-20,-1-8,-6-5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5:34.887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13857 9796,'33'19,"0"-1,9 8,-2 2,-6 1,-2 0,6 1,-2-1,-4 5,-3-18,-19-6,-1-10,3 0,1 0,25 0,-11-14,3-5,13-10,1-4,-12 3,-1-3,1-1,2-3,1-2,-1 1,-2 3,0 0,-1 0,11-12,0 1,-5 8,-2 2,-6 5,-1 1,-2 5,0 1,17-14,6-2,-13 13,9-9,-13 11,1 6,-16 10,-26-8,7 13,-15-12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5:36.82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1272 12376,'51'7,"-11"2,7 4,-4-1,4 0,4 1,-2-3,3 1,2-1,3 1,1 0,4 1,1 0,2-1,0-2,-7-3,2 0,0-2,1 0,-1 0,0-1,-3 1,0 0,0 0,0-1,0 0,1-1,5 0,2 0,0-1,0 0,-3-1,-5 1,4-1,-5 0,-1 0,1 0,5 0,1 0,-1 0,-3 0,7 0,-3 0,-1 0,-6 0,-1 0,3 0,0 0,5 0,-1 0,-3 0,-2 0,-2 0,2 0,-4 0,3 0,0 0,-2 0,9 0,-2 0,-1 0,-7 0,-1 0,1 0,11 0,1 0,-2 0,-13-1,-1 1,0 1,10 0,2 1,-1 0,-4 1,0 0,-1 2,-2 2,-1 2,-1 0,-5-1,-2 1,-2-1,15 6,-4 0,-18-4,-3 0,16 4,-22-6,-3 1,-13-9,0 3,-1-3,2 0,11 0,2 0,37 0,3 0,-16 0,2 0,-6 0,1 0,3 3,1 2,-4-1,-1 1,5 1,0 2,-9 0,-2-1,0-2,-4-1,6 4,-15-5,-15-3,-3 0,0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5:38.787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5636 12850,'0'48,"0"1,0-8,0-1,0 22,0-14,0 6,0-8,0-5,0 1,0 8,0-12,0 2,0 2,0 2,1 14,3 5,4-7,2 4,4 1,-2-9,3 2,1-1,1 1,3 0,1-1,2 1,1-1,2 2,2 0,1-1,-2-3,1 3,-1-4,0-1,3-2,0 0,-2-4,4 4,0-3,5 3,1 0,0 0,1-1,-10-13,1-1,0-1,13 13,3 1,0-2,4 1,-1-3,-8-9,-1-3,2 2,10 9,1 1,-2-4,3-6,-3-4,-10-1,-4-4,7-3,-18-6,-41-17,-7-3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5:39.72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5187 15941,'48'0,"0"0,7 0,6 0,3 0,-7 0,3 0,1 0,0 0,3 0,0 0,1 0,0 0,-9 0,0 0,1 0,-1 0,-1 0,7 0,-1 0,-2 0,-1 0,-7 0,-1 0,0 0,-1 0,4 0,0 0,-1 0,-6 0,8 0,-5 0,5 0,-5 0,3 0,-18 0,-1 0,12 0,-2 0,-20 0,-4 0,-10 0,-6-15,1-18,-1-14,-2-5,-1-11,0-7,0-1,0 11,1-2,0-2,0-3,-1-1,1-2,-1 12,0-2,0-2,0-2,0 0,0 1,0 0,0 1,0 2,0-1,0 1,-1 1,1 1,0 0,0 1,0 2,1 1,-1-8,1 1,0 2,0 1,0 3,0 2,-1-6,-1 3,2 4,0 4,4-11,0 4,-2-6,0 3,0 15,0 5,2-9,-2 20,-38 4,29 13,-29-6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8:47.20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31309 7275,'0'40,"0"20,0-23,0 24,-3-27,-3 0,-9 2,-9 3,-1-5,-5 4,-6 3,-3 1,-5 1,7-9,-4 1,-3 1,-3 1,-1 0,-2 1,-1 0,0-1,-1 1,5-3,-2 1,0-1,-1 1,-1 0,0 1,-2-1,-1-1,-1 1,-2-1,0 0,6-6,-1 1,-2 0,0-1,-2 1,0-1,-1 1,-1-2,0 1,0-1,0-1,-1 0,1-1,0-1,0-1,-3 0,0 0,-1-1,0-1,0 0,-1-1,1-1,-1 0,1-1,0-1,0 0,1 0,0-1,1-1,-3 1,-1-1,2 0,-1-1,1-1,0 0,1-1,-1 0,1-1,-1-1,1 0,-1-1,-3 1,0-2,-1 0,1-1,-1-1,1 0,1-1,0 0,1-1,2 0,1-1,-8 1,2-2,2 0,0-1,2 0,-1-1,0 1,-1-1,-1 0,1-1,-1 0,0 0,0 0,0-1,0 1,0 0,6 0,0 0,0 0,-1 0,1 0,-1 0,1 0,-1 0,1 0,-1 0,0 0,1 0,-1 0,0 0,1 0,-1 0,1 0,0 0,-6 0,2 0,0 0,1 0,-2 0,-1 0,-1 0,-4 0,11 0,-2 1,-2-1,-1 1,-2 0,0 0,0 0,0-1,0 0,0-1,2-1,2 0,0-2,1 0,2 0,0-1,0-1,0 0,0 0,-1-1,-1 0,-2 0,-1-1,5 2,-2-1,-1 0,-2 1,-1-1,-1-1,0 1,0-1,1 0,-1-1,2 1,1-2,1 1,3-2,1 0,-10-2,3-2,2 1,1-1,1-1,1-1,0-1,0 0,-2-1,-1-2,4 1,-2-1,-1-1,-1-1,0 0,0-2,1 1,1-2,1 1,2-1,2-1,3 1,-2-3,3 0,2-1,1 0,2-1,0 0,1-2,-1 0,-1-1,0-1,0 0,-1-2,0 0,1-1,0-1,2 0,1-1,2 0,2 0,-1-4,3-1,1-1,2 0,1-1,2 1,0 0,2 1,-5-8,2 1,1 0,2 1,2-2,-1 0,1-3,0-2,2-1,1 2,2 1,3 5,2-1,4 5,0-1,-2-3,-4-5,-3-4,-1-2,2 1,2 4,5 5,3 2,1 1,-2-3,0 2,-1-2,-1-1,2-2,1 1,1-5,1-2,1 0,1 0,2 3,-1-5,1 3,2-1,0-4,1 7,0-2,1-3,0-1,2-2,0 0,1 8,0 0,1-2,1-1,0 0,1-1,1-1,1 0,1 1,0-1,1-1,2 0,-1-1,1 0,1 0,0-1,1 0,-2 8,0 0,0 0,0-1,1 1,1-1,0-1,1 1,0 0,2-1,2 1,0 1,1-1,1-1,1 1,1-1,0 0,1 1,1 0,0 1,0 2,1 0,-1 2,4-7,1 2,0 2,0 1,1 1,1 0,1-1,1 0,3-3,-4 7,2-1,2-1,0-2,2 1,0-1,1 1,0 1,0 0,0 2,0 2,-1 2,5-6,-1 3,0 2,0 1,1 1,0 0,2 0,2 0,2-1,-4 5,3-1,0 0,3 0,0 0,1 0,0 1,1 0,0 0,-1 1,0 2,-1 0,4-2,0 1,-1 0,1 2,-1 0,1 1,-1 0,1 1,-1 1,1 1,2-2,0 1,0 0,0 1,0 1,0 1,0 0,-2 2,1 0,-1 1,0 1,-1 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8:47.20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27659 0,'23'12,"30"17,0 0,-1 0,-2 0,1 0,-2 1,0-1,3 2,-1 0,0 1,-1-1,-2 0,0 0,-2 0,9 6,-2 1,-2-1,-2-1,-1-1,1 0,-2-1,-1-1,-2 1,-3-1,-2 1,0-1,0 1,0-2,1-1,-1 1,-2 0,6 9,-1 0,0 3,-2-3,1 2,1 1,0 3,-4-3,0 1,1 3,0 0,-1 2,-3-5,-1 1,1 2,-1 0,1 1,0 1,-3-3,1 1,1 1,-1 0,0 1,-2-1,-1-1,0 4,-1 0,-1-1,-1 0,0 0,-1-1,3 9,0 1,0 0,-3-3,-1-2,-3-4,-1-3,-2 0,-1-2,1 10,-3-1,-1 0,0 1,0 0,-1 1,-3-10,0 1,0 1,-1 0,2 1,-1 0,0 0,-1 0,3 12,-2-2,0-3,1 4,-2-4,-4-3,0-1,2-6,0-2,-2 1,-1-1,-2-4,0 1,2 2,-1 2,-3-2,-1 4,2 3,-1 5,1 2,-1-10,1 2,0 1,-1 1,-1 10,0 3,1 0,-1-2,1-7,1-2,0 0,-1 1,0 3,-1 3,0-2,-1-3,0 1,0-2,-2 2,0-3,-1 3,0 0,-1-2,-2 11,-1-1,-1-2,-1-4,-1 0,0-3,3-8,1-2,0 0,-4 18,2-3,3-16,1 0,-1 9,1-2,-1 9,1-26,1 0,3 11,-3 9,4-12,0-5,0-12,0 15,-4 2,3 11,-6-4,6-14,-2-13,3 6,0 1,0 18,0-4,0 4,3-10,-2-2,6-9,-3 5,2-14,-2 4,1-10,-4 10,1-4,2 14,-3-13,5 6,-5-11,2 3,0-7,-3-1,3-1,2 1,3 13,11 6,-1 8,9 2,-6-7,-3-6,-6-10,-6-6,0-3,0 0,0 3,0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8:48.93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22982 10492,'-8'43,"0"-1,0 5,3-1,4 2,2-3,-1-7,0-4,0 17,0-20,14-15,4 2,37-13,-4-2,-9-1,-1-4,14-14,-20-5,-3-7,-14-7,-5-7,-3-1,-1-5,-1 2,-3-11,-2 0,-3-9,0 4,0 24,0 3,-4-5,-2 2,-8-15,1 22,-3 0,-5-3,-3 4,-24-7,19 13,-2 3,-7 10,-3 4,4 1,0 2,-11-2,0 7,3 15,5 10,7 9,6 4,4-11,5 0,5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27:48.99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11912 4349,'-41'3,"8"0,-2-3,7 0,-22 0,-5 0,19 0,-2 0,3 0,1 0,-5 0,0 0,4 0,0 0,-5-2,1 0,-2-2,3 0,-19-5,2-7,24 8,4-3,5 0,5 4,3-6,-2-3,-1-5,3-9,-2-1,12 0,-2 1,6 3,0 4,0-3,0 9,3-2,0 6,7 0,0-1,4-3,3 6,4-12,7 4,7-6,1 1,2 3,6-3,-12 9,4-2,-10 9,-3 1,3-1,-4 4,-1-2,1 5,-1-5,1 5,0-6,-1 7,5-4,1 1,19 2,2-6,11 6,-6-3,-9 4,-2 0,-3 0,4 0,-3 7,-2 3,-9 2,-5 3,-4-4,-6 3,7 0,0 12,4 5,1 12,-8-9,-4-3,-7 0,-3 2,-1 15,-3 0,0-3,-3-8,-4-14,0-9,-5-2,5-5,-6 3,3-4,-3 0,3 1,-8 2,4 1,-5 2,3 0,1 0,2-2,1-2,3-4,3-2,1-2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8:49.70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22708 10309,'0'42,"0"-2,0-9,0 4,0-10,0 13,0-5,0 15,0 14,0-27,0-1,0 22,0-21,0-1,0 2,0-3,0 1,0 3,0 7,0-26,0-1,0-7,-2 2,-27-1,-9 9,7-9,-1-1,-27 13,19-8,9-7,21-3,43-18,2 1,10-1,5-2,2 2,7-2,4 0,2 0,0 1,-12 2,0 0,0 0,2 0,1 1,2 0,0 1,4 0,2 1,2 1,1 0,-1 0,0 1,-2 0,-3 1,4-1,-2 1,-2 1,-1 0,-1 1,1 1,-1 0,1 1,-1 1,-1 0,-4 1,-5-1,10 1,-7 0,-4 0,6 0,-9 0,-4 0,-27 0,-5 0,-24-22,14 17,-17-17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8:50.34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24687 10155,'0'64,"0"0,0 0,0-14,0 2,0 2,0 0,0 0,0 0,0 1,0-1,0 2,0 2,0-2,0 2,0 1,0 0,0 0,0-3,-1 4,-1-1,1-1,0-2,0-1,0 5,1-2,0-2,-1-3,-1 9,0-2,0-10,2-13,0-5,0 15,-4-39,-28-29,8-3,-9-7,22 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8:51.22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25196 9870,'0'45,"0"0,0 7,0 2,0-8,0 1,0-1,0 14,0-5,0-12,0-6,0 8,0-18,27-16,13-6,8-4,14 0,4-2,-18 1,1 0,-1 0,-1 0,-1 0,-4 0,-4 0,-3 0,15 0,-30-6,-18-14,-2-28,-9 6,-4-5,-3-13,-3-5,-3 10,-2-2,1 0,4 5,1 1,-2-2,-1-1,-1-3,-1 0,2 2,-1-6,2 3,-1-1,-2-3,0 0,1 4,-3-4,4 9,1 3,11 34,-3 8,1 4,1-3,4 4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8:51.97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25214 10126,'41'0,"0"0,-1 0,1 0,-1 0,-1 0,22 0,-33 0,-7 0,-16 0,-2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8:52.68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25077 11075,'42'0,"0"0,-5 0,2 0,19 0,6 0,-3 0,4 0,0 0,-15 0,0 0,0 0,2 0,8 0,2 0,-1 0,-2 0,4 0,-2 0,-5 0,2 0,-6 0,-15 0,-6 0,-9 0,-14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8:53.60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25627 10968,'0'64,"0"-8,0-7,0 4,0-12,0 1,0 23,0 0,0-15,0-2,0 5,0-2,0 10,0-21,0-19,-11-17,-6-10,3 3,-1-9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8:55.94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19142 15431,'1'41,"1"-1,2-5,4-5,14 2,20-16,6-13,5-6,-5-6,2-3,-2 2,4 0,-1-4,-1-7,0-4,1-2,-8 5,2-1,0-1,1-1,4-3,0 0,1-1,1 0,4 0,1-1,0 1,-4 1,1-2,-4 2,6-1,-4 5,4-2,3 0,-2 2,-6 3,-1 1,-4 3,4-1,7-2,6-1,0 0,-7 6,11 2,-6 6,-10 3,-2 3,-9 2,-2 5,-1 9,-2 5,7 15,-2 5,-1-1,0 3,-9-6,0 1,-1-1,6 9,-1-3,-4-8,0-1,2 4,-1-1,12 8,-17-19,2-1,1-1,2-2,20 10,-20-19,1-3,25 0,2-23,-26 0,0-3,3-5,-1-5,0-3,0 1,0 3,0 3,16-10,-10 18,-10 12,1 3,5 0,11 0,3 17,-2 7,6 6,-11-4,1 4,4 1,-3-2,3 2,2 1,2-2,-7-4,2-1,1 0,1-1,-1-1,-1-2,0 0,1-1,0-1,1-2,5-1,1 0,1-2,0-2,0-1,-4-3,-1 0,0-2,1-2,1-1,4-2,2-1,0-2,0-2,0-3,-2-2,0-2,0-2,0-2,1-2,-6 0,1-1,0-2,0-1,-1 1,-3-1,2 0,-3 0,0-1,-1 0,-1-1,12-7,0-2,-2 1,-4 3,-2 3,-4 4,-2 0,7-4,-3 1,5-2,-2 3,-19 11,-1 2,8-6,2 1,2 5,0 1,-5 3,2 2,10-3,0 5,-7 13,0 6,9 8,1 6,-15-2,1 2,0 1,2 3,0 0,2-1,5-2,2-2,-2-3,8 4,-2-5,3-7,-2-4,-14-9,-1-2,4-1,1-1,-4-2,1 0,8-3,2-5,-9-4,1-5,-1-1,7-2,1-3,-4-4,2-4,0-2,-11 4,0-3,-1 0,0 1,10-7,-2 0,2-1,-4 2,3-3,-2 2,-4 3,11-8,-5 5,-8 9,-4 5,1 5,-14 22,-7 23,13 12,-13-9,1 4,3 2,2 1,6 5,0 1,-3-2,2 0,8 6,0-1,-11-16,0 0,8 8,0-1,13 7,-21-20,2-1,4 1,1-3,12 2,15-2,0-21,-24-15,2-7,13-8,1-4,-1-5,0-2,-15 12,1 1,-2 2,1 2,-2 3,17-13,-26 26,-5 3,-7 6,-1 0,0 0,0 0,6 3,11 1,16-1,7 0,9-9,-8-17,-9-13,-17 9,-12 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8:58.75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4498 8205,'-1'48,"0"0,0 0,0 13,0 3,0 5,1-17,0 1,0 2,0 5,0 5,0-11,0 5,0 4,0 3,0 2,0 0,0 0,0-1,0-3,0-4,0 7,0-4,0-1,0-2,0 1,0 2,0 2,0-5,0 3,0 3,0 0,0-1,0 0,0-3,0-4,0-4,0 7,0-4,0-4,0-2,0-3,0 8,0-3,0-2,0-2,0 0,0-4,0 8,0-11,0-23,0-12,0-7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8:59.45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4579 9014,'17'32,"0"1,4 12,1 2,8 4,3 2,-7-6,1 2,-1-2,4 3,1 2,-4-7,3 5,-1-1,-3-6,1-1,-1-1,5 8,3 4,-6-8,0 3,-5-18,-20-24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9:00.10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5309 8208,'37'0,"1"0,7 0,4 0,13 0,0 0,-11 0,-2 0,4 0,-6 0,-2 0,-4 0,-25 0,-10-8,-3-2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27:50.5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10418 4342,'33'0,"1"0,27 0,-12 0,-13 0,-10 0,-10 0,-3 0,-44 0,13 0,-37 0,16 0,4 0,-6 0,9 0,1 0,4 0,-3 0,11 0,-7 0,16 0,-6 0,53 0,22 0,-11 0,2 0,-4 0,-2 0,-9 0,-2 0,15 0,-10 0,-6 0,-10 3,-5 1,-5 2,1 0,-7 0,0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9:00.77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5981 7522,'0'51,"0"0,0-8,0 2,0 3,0 11,0 2,0 3,0-7,0 1,0 1,0-3,0 10,0-2,0-1,0-1,0-1,0-4,0 4,0-6,0-19,0-5,0 6,0-18,0-6,0-7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9:01.35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6573 6584,'1'54,"0"-1,0 1,0 2,0 1,-1 3,1-3,-1 2,-1 4,1 5,0-11,0 3,0 3,0 3,0 1,0 1,0 1,0-11,0 0,0 1,0 0,0 2,0 1,0 1,0 1,0 1,0 1,0-8,0 0,0 3,0 0,0 1,0 0,0 2,0-1,0 1,0 0,0-1,0 0,0 0,0-2,0 4,0 0,0 0,0 0,0 0,0 0,0-1,0 0,0 0,0 0,0-1,0-1,0 0,0 5,0 0,0 0,0-1,0 0,0 0,0-2,0-1,0-1,0-1,0-3,0 6,0-2,0-1,0-2,0-2,0-1,0-2,0-2,0 10,0-1,0-4,0-4,0-3,2 3,-1-5,-4-8,-13 12,5-60,-7-17,10 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9:02.38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7568 6740,'0'34,"0"0,0 15,0 12,0 6,0-1,0-11,0 1,0 1,0 3,0 5,0-12,0 4,0 2,0 3,0 1,0-1,0 0,0-3,0-4,0 11,0-3,0-2,0-1,0-1,0 1,0 0,0 2,0-1,0-2,0-3,0-6,0 8,0-6,0-8,0-1,0-20,0-55,0-20,0 12,0-5,0-11,0-10,0-4,0 7,-1 3,0 4,3-7,1 9,3-6,1-3,0-1,2 1,1 4,2 3,0 2,2 1,1 0,1-2,0 1,1-3,1 0,1 0,1 3,2 5,5-6,3 3,1 6,1 4,4 2,2 6,0 8,9 7,-2 18,-14 22,-3 16,-3 6,-5 1,-3 7,-3 3,-1 4,-3-7,-2 4,0 2,-2 1,0 2,0 0,-1-2,-1 3,0 0,0 1,-1-1,0-2,-1-2,0 7,-1-3,-1-1,0 0,-2 0,0 5,0 1,-2 0,-1-4,-1-7,-4-3,-1-7,-1-1,-5 14,-1-1,-4 1,-1-5,-10 1,14-24,0-2,-23 16,7-22,8-8,14-19,55-5,1 0,8 0,-6 3,3 0,-1 1,-1 0,1 1,-3 0,17-1,-6 1,-18 0,-5 2,19 1,-14-5,-18 4,-8-4,-9 1,-2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9:03.00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9609 6665,'0'59,"0"0,0-1,0 1,0-9,0 0,0 1,0 4,0 4,0-6,0 5,0 2,0 4,0 1,0 0,0 1,0-2,0-2,0 3,0-1,0-1,0 0,0 1,0 0,0 2,0 3,0-9,0 2,0 2,0 1,0 1,0 0,0 0,0-1,0-2,0-1,0-3,0 7,0-1,0-1,0-2,0-1,0-2,0-2,0-3,0 10,0-4,0-2,0-3,0-1,0 2,0-1,0-5,0-9,0 16,-5-28,-16-44,8 0,-8-2,19 11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9:06.83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9146 9173,'0'64,"0"0,0 0,0 0,-2-8,0 1,0 2,-1 1,0 1,0 2,0-2,0 1,0 2,-1 1,1 0,-1 0,0 1,0-6,-1 1,1 1,-1 0,0 0,1 0,-1-1,1 0,1-1,-1 0,1 0,0-1,0 0,0 0,0-1,0 0,1 3,-1 0,0-1,1-1,0 0,0-2,1-1,0 10,1-2,0-1,1-2,-1-1,0 5,0-2,0-2,0-7,0 10,0-8,0-13,0-1,0 2,0-3,0 1,0 18,0-22,0-10,0-4,0-11,-17-51,13 32,-13-42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9:07.45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8737 10366,'22'34,"-1"1,1-1,-3 2,-5 17,-4 1,1-14,1 2,-2 5,1 6,0-2,3 10,1 0,-4-14,-1 1,1 1,2 8,0 2,2 0,-1-1,1 0,2 2,-1-8,0 2,2 0,-1 1,0 5,0 1,1 1,0-2,2-3,0-2,1 1,-1-1,-2 0,0 1,-1-2,-1-5,6 17,-5-10,-9-18,-4-7,-5-12,-15-19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9:08.18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12874 12581,'-6'56,"-1"0,0 0,0 0,-1 8,0-3,3-2,3-4,3-1,0-7,-1-2,0-12,0-18,0-12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27:52.89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12457 4285,'63'3,"-6"0,-23-3,-2 0,10 0,3 0,-25 0,2 0,-3 0,7-16,4-4,0-23,-3-12,-4-4,-12 23,-1-1,-3 2,-2 1,2-21,-7-6,-7 22,-12-10,-13 8,-11-5,-7 12,17 10,-2-1,-3 4,-1 0,-3-2,0 2,4 4,1 3,-13-2,18 13,5 24,-1 22,4-2,-2 5,1 1,0 1,2-4,2-2,3-7,3-3,1 11,6-6,4-5,4 8,0-6,16 11,1-6,14-4,0-3,-7-5,3-7,-12-5,-2-8,-5-2,-2-5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27:54.09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9539 4106,'-50'13,"-1"0,-5-4,-1-2,8-2,-4-1,-6-3,-5-2,1 1,10 0,2 0,-3 0,1 0,-3 0,1 1,4-2,4 0,3-1,2-3,-14-5,10-11,20-16,10-9,3-11,7-6,5 10,2-1,-1 1,0-14,0 4,3 4,3 4,5 12,5 2,12-13,7 1,6 5,4 1,-6 6,1-2,0 4,6 4,4 2,-6 4,4-2,3 1,-1 5,8 5,0 5,3 0,-1-4,4-2,1 3,-2 8,-8 8,0 6,-2 5,-1 4,-5 2,-1 5,-1 5,-2 5,-3 7,-1 6,-1 5,-2 2,-2 2,-5-4,-2 2,-2 1,0 2,-1 2,-1 0,-2-4,0 3,-1 0,0 1,-2 0,0 0,-1-2,0 7,0-1,-2 0,0 0,-3-2,0-3,0 13,-3-3,-2-2,0-3,0 2,0-4,-2-4,-2 0,-1-6,-2 17,0-20,0-13,0-16,0-2,0-7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3:46:31.1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1,'60'0,"-11"0,-3 0,-16 0,4 0,-10 0,4 0,0 0,-4 0,4 0,0 0,-4 0,10 0,-4 0,6 0,-6 0,4 0,-4 0,0 0,-2 0,0 0,-4 0,4 0,-6 0,10 0,-8 0,2 0,-11 4,-5-3,10 4,-8-1,8-3,-5 4,-4-5,9 0,-5 4,6-3,-5 4,-1-5,0 0,6 4,-3-2,2 2,-6-4,-3 5,9-4,-5 3,1-4,3 5,-8-4,8 3,-4-4,0 0,3 4,-3-3,0 4,3-5,-2 0,-1 0,4 0,-4 0,1 4,2-3,-7 4,8-5,-3 0,-1 0,3 0,-3 0,0 0,3 0,-2 0,-1 0,4 0,-4 0,0 0,4 0,-3 0,-1 0,4 0,-4 0,0 0,2 0,-2 4,-1 1,5 0,-4-1,0-4,8 4,-11-3,7 4,-5-1,1-3,4 4,-5-5,4 4,-3-3,0 4,4-1,-8-3,7 8,-63-31,41 20,-48-21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2T14:37:30.77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10507 6931,'-36'0,"5"0,14 0,-1 0,-22 0,-9 0,-16 0,28 0,1 0,-29 0,28 0,1 0,-25 0,26-5,-1-1,3-3,1 0,-23-9,0-5,3 3,11 2,11 2,-1-2,-11-19,18 14,0-3,3-5,1-3,5 4,2 0,2-4,2 0,2-29,4 22,2-2,2 1,2 0,2 0,3 0,3 3,3 2,18-14,1 5,2 2,-10 16,2-1,1 1,3 0,7-5,3 0,4 3,2 4,0 6,1 3,2 0,0 4,4 7,0 3,-5 0,1 2,2 4,0 2,-2 4,-3 3,-12-4,-3 3,19 20,-19-10,-11 6,6-2,-10 5,-1-2,2 22,-9-18,0 2,2 10,0 4,-1 8,-2 4,-4-15,-1 1,-1 0,1 18,-1 0,-2-19,0 1,0-3,0 8,0-3,0-3,0-4,0 14,-3-19,-1-19,-3-4,4-3,-3-1,5-1,-1 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943A24E-8885-EE51-76DA-5027A3251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5894ABA-C2B0-29AF-D3DB-96BE05B7F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9992995-AE0B-8D3C-96FB-FD7C5D5FA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0F4AC-5AF3-5444-B026-1B64AC6B756E}" type="datetimeFigureOut">
              <a:rPr kumimoji="1" lang="ko-KR" altLang="en-US" smtClean="0"/>
              <a:t>2023. 11. 12.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8F96C16-CDB5-5EDA-9181-EFE873D7B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21E4B4C-4FA6-30B4-4AF6-3B789C6F2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CE41-CFC0-8146-87BE-4CFA8F2731A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54066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AC585C4-7026-1A14-0C16-46A53B404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C6315AC-B751-7F72-E7BB-C794C69EE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6F2CF78-F244-4152-4960-0825EE47F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0F4AC-5AF3-5444-B026-1B64AC6B756E}" type="datetimeFigureOut">
              <a:rPr kumimoji="1" lang="ko-KR" altLang="en-US" smtClean="0"/>
              <a:t>2023. 11. 12.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D319358-CCDD-3EE9-6913-2FBFC00DC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B2FCF6F-EA66-4F14-8095-FBC8E7C84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CE41-CFC0-8146-87BE-4CFA8F2731A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599001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A65EF61B-A6F3-4434-4ED7-9F5BF3131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B9DFD8D-4BF5-8535-BD3C-A6F63FB32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432BC23-DFF4-7985-6983-65D76A9E2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0F4AC-5AF3-5444-B026-1B64AC6B756E}" type="datetimeFigureOut">
              <a:rPr kumimoji="1" lang="ko-KR" altLang="en-US" smtClean="0"/>
              <a:t>2023. 11. 12.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437FC13-7DD2-A0F4-472D-5AF206F6A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D0B0E45-0DD7-C4D2-D0F5-03AE80A53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CE41-CFC0-8146-87BE-4CFA8F2731A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78114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08F415-A1F9-707B-CBF1-A2D5A5A4C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E3E447E-CD76-0978-3D06-E1E6FD0B8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E597524-1FE8-DCFA-287D-DA7C95758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0F4AC-5AF3-5444-B026-1B64AC6B756E}" type="datetimeFigureOut">
              <a:rPr kumimoji="1" lang="ko-KR" altLang="en-US" smtClean="0"/>
              <a:t>2023. 11. 12.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73CA168-F8B4-58B1-EF88-E4ADD513E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D9E55B-0211-3A9F-3DCD-02F32D831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CE41-CFC0-8146-87BE-4CFA8F2731A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918048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1AF1D22-840A-8488-58CA-EF7C73530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690B332-E621-8AB6-2081-2535155A0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3FEBF07-7C92-37F2-462C-5BE10DE84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0F4AC-5AF3-5444-B026-1B64AC6B756E}" type="datetimeFigureOut">
              <a:rPr kumimoji="1" lang="ko-KR" altLang="en-US" smtClean="0"/>
              <a:t>2023. 11. 12.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977691-E13B-A020-FDE7-0E6183892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F25A1C0-D620-B0BC-587B-6FE2FD8E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CE41-CFC0-8146-87BE-4CFA8F2731A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125111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50A91C-D234-B418-B435-8D8B2DFC4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E76CBD1-BB96-2CA4-F641-BA2BB01D16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FBD98D3-D443-7699-C09C-32FCFE852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F03D1A4-7E5D-980E-B0F1-D5AB9F6F2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0F4AC-5AF3-5444-B026-1B64AC6B756E}" type="datetimeFigureOut">
              <a:rPr kumimoji="1" lang="ko-KR" altLang="en-US" smtClean="0"/>
              <a:t>2023. 11. 12.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8569868-0361-7553-F4D1-D52DD0701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1CEC8ED-E809-5381-E1B5-8206476DA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CE41-CFC0-8146-87BE-4CFA8F2731A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129198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0563B9E-8183-420C-4CB0-1BFA879E3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8E14545-CAC6-F080-3EFB-130CECF81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18B2512-DC9A-39AB-E392-791177AAB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4887C67-F156-C1BD-AE32-7E7BBBAE0B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A2E7DC7-0EF3-D4CF-5AB8-B3DA4D8815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F9B971A-8554-D523-1CAC-6EDE5C43B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0F4AC-5AF3-5444-B026-1B64AC6B756E}" type="datetimeFigureOut">
              <a:rPr kumimoji="1" lang="ko-KR" altLang="en-US" smtClean="0"/>
              <a:t>2023. 11. 12.</a:t>
            </a:fld>
            <a:endParaRPr kumimoji="1"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317E3FF-4743-8FDB-8533-5DEDABE94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D820586-E97B-EEE7-064B-08D5F1ED9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CE41-CFC0-8146-87BE-4CFA8F2731A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595944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1524AC-AF8D-E02F-1EC1-1162D8691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B1D9C93-77B3-E439-3D58-34D3F2409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0F4AC-5AF3-5444-B026-1B64AC6B756E}" type="datetimeFigureOut">
              <a:rPr kumimoji="1" lang="ko-KR" altLang="en-US" smtClean="0"/>
              <a:t>2023. 11. 12.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CD4E45D-5B21-0D97-48D1-17CBE58C2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93594-70B1-C0F7-4E17-7E31EC75F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CE41-CFC0-8146-87BE-4CFA8F2731A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51420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EEE3019-AB38-83D1-C810-EBA7A189D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0F4AC-5AF3-5444-B026-1B64AC6B756E}" type="datetimeFigureOut">
              <a:rPr kumimoji="1" lang="ko-KR" altLang="en-US" smtClean="0"/>
              <a:t>2023. 11. 12.</a:t>
            </a:fld>
            <a:endParaRPr kumimoji="1"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759AF25-90C9-18C5-38F5-1BA2792A2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FFF883A-BE50-2DC4-7214-D6298A01F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CE41-CFC0-8146-87BE-4CFA8F2731A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501186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700FEA-FC32-9E8C-CAA5-228E41748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AC7ED16-B7E6-BDCF-2B7E-0C65963C5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F096C85-2CF7-A58A-0ED4-F143CCA6F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FB0716F-C82A-A828-CC65-C1FF15883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0F4AC-5AF3-5444-B026-1B64AC6B756E}" type="datetimeFigureOut">
              <a:rPr kumimoji="1" lang="ko-KR" altLang="en-US" smtClean="0"/>
              <a:t>2023. 11. 12.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6ABFF13-831A-0820-79C3-EFCFDF993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86E84AA-DBDB-7E1B-42E8-28059B696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CE41-CFC0-8146-87BE-4CFA8F2731A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35013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EA19C4-84C5-2ADA-052C-18FC3BC91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A95A211-8B70-6039-101B-0EEB0D53AA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8A4E710-8D57-9F52-D0C9-70CE07BC4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52700EB-3115-8D7C-0670-1A12388B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0F4AC-5AF3-5444-B026-1B64AC6B756E}" type="datetimeFigureOut">
              <a:rPr kumimoji="1" lang="ko-KR" altLang="en-US" smtClean="0"/>
              <a:t>2023. 11. 12.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0806C61-4027-B313-C67A-DF529773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98F0259-6791-D57D-8C0F-08DC55E1E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CE41-CFC0-8146-87BE-4CFA8F2731A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485128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8392AB83-50FB-2126-A0BD-A22B4B6A8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2396CDA-5FF4-10A7-6A69-2B63CBAF8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1C04E52-311A-F059-6923-E73AFFE64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0F4AC-5AF3-5444-B026-1B64AC6B756E}" type="datetimeFigureOut">
              <a:rPr kumimoji="1" lang="ko-KR" altLang="en-US" smtClean="0"/>
              <a:t>2023. 11. 12.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159421D-D0D9-EF2B-C5DA-565D92C172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5C4351D-BD0A-8460-6C61-17234AB49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CCE41-CFC0-8146-87BE-4CFA8F2731A8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3225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customXml" Target="../ink/ink14.xml"/><Relationship Id="rId18" Type="http://schemas.openxmlformats.org/officeDocument/2006/relationships/image" Target="../media/image41.png"/><Relationship Id="rId3" Type="http://schemas.openxmlformats.org/officeDocument/2006/relationships/customXml" Target="../ink/ink9.xml"/><Relationship Id="rId21" Type="http://schemas.openxmlformats.org/officeDocument/2006/relationships/customXml" Target="../ink/ink18.xml"/><Relationship Id="rId7" Type="http://schemas.openxmlformats.org/officeDocument/2006/relationships/customXml" Target="../ink/ink11.xml"/><Relationship Id="rId12" Type="http://schemas.openxmlformats.org/officeDocument/2006/relationships/image" Target="../media/image38.png"/><Relationship Id="rId17" Type="http://schemas.openxmlformats.org/officeDocument/2006/relationships/customXml" Target="../ink/ink16.xml"/><Relationship Id="rId2" Type="http://schemas.openxmlformats.org/officeDocument/2006/relationships/image" Target="../media/image33.png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customXml" Target="../ink/ink13.xml"/><Relationship Id="rId24" Type="http://schemas.openxmlformats.org/officeDocument/2006/relationships/image" Target="../media/image44.png"/><Relationship Id="rId5" Type="http://schemas.openxmlformats.org/officeDocument/2006/relationships/customXml" Target="../ink/ink10.xml"/><Relationship Id="rId15" Type="http://schemas.openxmlformats.org/officeDocument/2006/relationships/customXml" Target="../ink/ink15.xml"/><Relationship Id="rId23" Type="http://schemas.openxmlformats.org/officeDocument/2006/relationships/customXml" Target="../ink/ink19.xml"/><Relationship Id="rId10" Type="http://schemas.openxmlformats.org/officeDocument/2006/relationships/image" Target="../media/image37.png"/><Relationship Id="rId19" Type="http://schemas.openxmlformats.org/officeDocument/2006/relationships/customXml" Target="../ink/ink17.xml"/><Relationship Id="rId4" Type="http://schemas.openxmlformats.org/officeDocument/2006/relationships/image" Target="../media/image34.png"/><Relationship Id="rId9" Type="http://schemas.openxmlformats.org/officeDocument/2006/relationships/customXml" Target="../ink/ink12.xml"/><Relationship Id="rId14" Type="http://schemas.openxmlformats.org/officeDocument/2006/relationships/image" Target="../media/image39.png"/><Relationship Id="rId2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customXml" Target="../ink/ink25.xml"/><Relationship Id="rId3" Type="http://schemas.openxmlformats.org/officeDocument/2006/relationships/customXml" Target="../ink/ink20.xml"/><Relationship Id="rId7" Type="http://schemas.openxmlformats.org/officeDocument/2006/relationships/customXml" Target="../ink/ink22.xml"/><Relationship Id="rId12" Type="http://schemas.openxmlformats.org/officeDocument/2006/relationships/image" Target="../media/image50.png"/><Relationship Id="rId2" Type="http://schemas.openxmlformats.org/officeDocument/2006/relationships/image" Target="../media/image45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customXml" Target="../ink/ink24.xml"/><Relationship Id="rId5" Type="http://schemas.openxmlformats.org/officeDocument/2006/relationships/customXml" Target="../ink/ink21.xml"/><Relationship Id="rId15" Type="http://schemas.openxmlformats.org/officeDocument/2006/relationships/customXml" Target="../ink/ink26.xml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customXml" Target="../ink/ink23.xml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7.xml"/><Relationship Id="rId21" Type="http://schemas.openxmlformats.org/officeDocument/2006/relationships/image" Target="../media/image64.png"/><Relationship Id="rId34" Type="http://schemas.openxmlformats.org/officeDocument/2006/relationships/customXml" Target="../ink/ink41.xml"/><Relationship Id="rId42" Type="http://schemas.openxmlformats.org/officeDocument/2006/relationships/customXml" Target="../ink/ink45.xml"/><Relationship Id="rId47" Type="http://schemas.openxmlformats.org/officeDocument/2006/relationships/image" Target="../media/image77.png"/><Relationship Id="rId50" Type="http://schemas.openxmlformats.org/officeDocument/2006/relationships/customXml" Target="../ink/ink49.xml"/><Relationship Id="rId55" Type="http://schemas.openxmlformats.org/officeDocument/2006/relationships/image" Target="../media/image81.png"/><Relationship Id="rId63" Type="http://schemas.openxmlformats.org/officeDocument/2006/relationships/image" Target="../media/image85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6" Type="http://schemas.openxmlformats.org/officeDocument/2006/relationships/customXml" Target="../ink/ink32.xml"/><Relationship Id="rId29" Type="http://schemas.openxmlformats.org/officeDocument/2006/relationships/image" Target="../media/image68.png"/><Relationship Id="rId11" Type="http://schemas.openxmlformats.org/officeDocument/2006/relationships/image" Target="../media/image59.png"/><Relationship Id="rId24" Type="http://schemas.openxmlformats.org/officeDocument/2006/relationships/customXml" Target="../ink/ink36.xml"/><Relationship Id="rId32" Type="http://schemas.openxmlformats.org/officeDocument/2006/relationships/customXml" Target="../ink/ink40.xml"/><Relationship Id="rId37" Type="http://schemas.openxmlformats.org/officeDocument/2006/relationships/image" Target="../media/image72.png"/><Relationship Id="rId40" Type="http://schemas.openxmlformats.org/officeDocument/2006/relationships/customXml" Target="../ink/ink44.xml"/><Relationship Id="rId45" Type="http://schemas.openxmlformats.org/officeDocument/2006/relationships/image" Target="../media/image76.png"/><Relationship Id="rId53" Type="http://schemas.openxmlformats.org/officeDocument/2006/relationships/image" Target="../media/image80.png"/><Relationship Id="rId58" Type="http://schemas.openxmlformats.org/officeDocument/2006/relationships/customXml" Target="../ink/ink53.xml"/><Relationship Id="rId5" Type="http://schemas.openxmlformats.org/officeDocument/2006/relationships/image" Target="../media/image56.png"/><Relationship Id="rId61" Type="http://schemas.openxmlformats.org/officeDocument/2006/relationships/image" Target="../media/image84.png"/><Relationship Id="rId19" Type="http://schemas.openxmlformats.org/officeDocument/2006/relationships/image" Target="../media/image63.png"/><Relationship Id="rId14" Type="http://schemas.openxmlformats.org/officeDocument/2006/relationships/customXml" Target="../ink/ink31.xml"/><Relationship Id="rId22" Type="http://schemas.openxmlformats.org/officeDocument/2006/relationships/customXml" Target="../ink/ink35.xml"/><Relationship Id="rId27" Type="http://schemas.openxmlformats.org/officeDocument/2006/relationships/image" Target="../media/image67.png"/><Relationship Id="rId30" Type="http://schemas.openxmlformats.org/officeDocument/2006/relationships/customXml" Target="../ink/ink39.xml"/><Relationship Id="rId35" Type="http://schemas.openxmlformats.org/officeDocument/2006/relationships/image" Target="../media/image71.png"/><Relationship Id="rId43" Type="http://schemas.openxmlformats.org/officeDocument/2006/relationships/image" Target="../media/image75.png"/><Relationship Id="rId48" Type="http://schemas.openxmlformats.org/officeDocument/2006/relationships/customXml" Target="../ink/ink48.xml"/><Relationship Id="rId56" Type="http://schemas.openxmlformats.org/officeDocument/2006/relationships/customXml" Target="../ink/ink52.xml"/><Relationship Id="rId64" Type="http://schemas.openxmlformats.org/officeDocument/2006/relationships/customXml" Target="../ink/ink56.xml"/><Relationship Id="rId8" Type="http://schemas.openxmlformats.org/officeDocument/2006/relationships/customXml" Target="../ink/ink28.xml"/><Relationship Id="rId51" Type="http://schemas.openxmlformats.org/officeDocument/2006/relationships/image" Target="../media/image79.png"/><Relationship Id="rId3" Type="http://schemas.openxmlformats.org/officeDocument/2006/relationships/image" Target="../media/image54.png"/><Relationship Id="rId12" Type="http://schemas.openxmlformats.org/officeDocument/2006/relationships/customXml" Target="../ink/ink30.xml"/><Relationship Id="rId17" Type="http://schemas.openxmlformats.org/officeDocument/2006/relationships/image" Target="../media/image62.png"/><Relationship Id="rId25" Type="http://schemas.openxmlformats.org/officeDocument/2006/relationships/image" Target="../media/image66.png"/><Relationship Id="rId33" Type="http://schemas.openxmlformats.org/officeDocument/2006/relationships/image" Target="../media/image70.png"/><Relationship Id="rId38" Type="http://schemas.openxmlformats.org/officeDocument/2006/relationships/customXml" Target="../ink/ink43.xml"/><Relationship Id="rId46" Type="http://schemas.openxmlformats.org/officeDocument/2006/relationships/customXml" Target="../ink/ink47.xml"/><Relationship Id="rId59" Type="http://schemas.openxmlformats.org/officeDocument/2006/relationships/image" Target="../media/image83.png"/><Relationship Id="rId20" Type="http://schemas.openxmlformats.org/officeDocument/2006/relationships/customXml" Target="../ink/ink34.xml"/><Relationship Id="rId41" Type="http://schemas.openxmlformats.org/officeDocument/2006/relationships/image" Target="../media/image74.png"/><Relationship Id="rId54" Type="http://schemas.openxmlformats.org/officeDocument/2006/relationships/customXml" Target="../ink/ink51.xml"/><Relationship Id="rId62" Type="http://schemas.openxmlformats.org/officeDocument/2006/relationships/customXml" Target="../ink/ink5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.xml"/><Relationship Id="rId15" Type="http://schemas.openxmlformats.org/officeDocument/2006/relationships/image" Target="../media/image61.png"/><Relationship Id="rId23" Type="http://schemas.openxmlformats.org/officeDocument/2006/relationships/image" Target="../media/image65.png"/><Relationship Id="rId28" Type="http://schemas.openxmlformats.org/officeDocument/2006/relationships/customXml" Target="../ink/ink38.xml"/><Relationship Id="rId36" Type="http://schemas.openxmlformats.org/officeDocument/2006/relationships/customXml" Target="../ink/ink42.xml"/><Relationship Id="rId49" Type="http://schemas.openxmlformats.org/officeDocument/2006/relationships/image" Target="../media/image78.png"/><Relationship Id="rId57" Type="http://schemas.openxmlformats.org/officeDocument/2006/relationships/image" Target="../media/image82.png"/><Relationship Id="rId10" Type="http://schemas.openxmlformats.org/officeDocument/2006/relationships/customXml" Target="../ink/ink29.xml"/><Relationship Id="rId31" Type="http://schemas.openxmlformats.org/officeDocument/2006/relationships/image" Target="../media/image69.png"/><Relationship Id="rId44" Type="http://schemas.openxmlformats.org/officeDocument/2006/relationships/customXml" Target="../ink/ink46.xml"/><Relationship Id="rId52" Type="http://schemas.openxmlformats.org/officeDocument/2006/relationships/customXml" Target="../ink/ink50.xml"/><Relationship Id="rId60" Type="http://schemas.openxmlformats.org/officeDocument/2006/relationships/customXml" Target="../ink/ink54.xml"/><Relationship Id="rId65" Type="http://schemas.openxmlformats.org/officeDocument/2006/relationships/image" Target="../media/image86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Relationship Id="rId13" Type="http://schemas.openxmlformats.org/officeDocument/2006/relationships/image" Target="../media/image60.png"/><Relationship Id="rId18" Type="http://schemas.openxmlformats.org/officeDocument/2006/relationships/customXml" Target="../ink/ink33.xml"/><Relationship Id="rId3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customXml" Target="../ink/ink5.xml"/><Relationship Id="rId1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customXml" Target="../ink/ink2.xml"/><Relationship Id="rId12" Type="http://schemas.openxmlformats.org/officeDocument/2006/relationships/image" Target="../media/image18.png"/><Relationship Id="rId17" Type="http://schemas.openxmlformats.org/officeDocument/2006/relationships/customXml" Target="../ink/ink7.xml"/><Relationship Id="rId2" Type="http://schemas.openxmlformats.org/officeDocument/2006/relationships/image" Target="../media/image12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customXml" Target="../ink/ink3.xml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customXml" Target="../ink/ink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07EEA4-478A-5B15-98EB-644455FF6E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ko-KR" altLang="en-US" dirty="0"/>
              <a:t>관계데이터 연산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0D56A0C-6641-1E75-26C3-A44CDB60A1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ko-KR" dirty="0"/>
              <a:t>CS </a:t>
            </a:r>
            <a:r>
              <a:rPr kumimoji="1" lang="ko-KR" altLang="en-US" dirty="0"/>
              <a:t>스터디 </a:t>
            </a:r>
            <a:r>
              <a:rPr kumimoji="1" lang="en-US" altLang="ko-KR" dirty="0"/>
              <a:t>5</a:t>
            </a:r>
            <a:r>
              <a:rPr kumimoji="1" lang="ko-KR" altLang="en-US" dirty="0"/>
              <a:t>주차 데이터베이스</a:t>
            </a:r>
          </a:p>
        </p:txBody>
      </p:sp>
    </p:spTree>
    <p:extLst>
      <p:ext uri="{BB962C8B-B14F-4D97-AF65-F5344CB8AC3E}">
        <p14:creationId xmlns:p14="http://schemas.microsoft.com/office/powerpoint/2010/main" val="1722592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6D7B2F3-5AB9-BAAF-E0F5-FA6ED794D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7772400" cy="37632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F31B63D-6648-F38A-12FA-42E375302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475576"/>
            <a:ext cx="7772400" cy="498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42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A9C7FBB-3900-24EF-9509-9BE97C022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45" y="657318"/>
            <a:ext cx="6199991" cy="521701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F37E4B4-C404-77B6-2CBC-4441CDDF5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736" y="590085"/>
            <a:ext cx="5244979" cy="535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94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E4D984-7B83-1B18-AA69-DBE41F56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l-GR" altLang="ko-KR" dirty="0"/>
              <a:t>⋈</a:t>
            </a:r>
            <a:r>
              <a:rPr kumimoji="1" lang="ko-KR" altLang="en-US" dirty="0"/>
              <a:t>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en-US" altLang="ko-KR" dirty="0"/>
              <a:t>Join</a:t>
            </a:r>
            <a:endParaRPr kumimoji="1"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AE226F1-0DD2-24BC-BDAE-9FFECEF2D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73" y="1690689"/>
            <a:ext cx="4847535" cy="173831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A4AE19E-DFCB-1A56-EA02-9A470DF1B0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4" t="1235"/>
          <a:stretch/>
        </p:blipFill>
        <p:spPr>
          <a:xfrm>
            <a:off x="5602608" y="484909"/>
            <a:ext cx="7330610" cy="570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05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E4D984-7B83-1B18-AA69-DBE41F56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l-GR" altLang="ko-KR" dirty="0"/>
              <a:t>÷</a:t>
            </a:r>
            <a:r>
              <a:rPr kumimoji="1" lang="ko-KR" altLang="en-US" dirty="0"/>
              <a:t>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en-US" altLang="ko-KR" dirty="0"/>
              <a:t>Division</a:t>
            </a:r>
            <a:endParaRPr kumimoji="1"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69B5597-F8D2-B7F3-57D2-BD4B8E405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709" y="365125"/>
            <a:ext cx="7772400" cy="231745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3E5B12D-5E92-0EA6-E6FE-EC930F62E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91080"/>
            <a:ext cx="6864927" cy="416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51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E4D984-7B83-1B18-AA69-DBE41F56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/>
              <a:t>예제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49F297A-A418-07C8-D1AD-85F922DA5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56457"/>
            <a:ext cx="7772400" cy="277526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잉크 4">
                <a:extLst>
                  <a:ext uri="{FF2B5EF4-FFF2-40B4-BE49-F238E27FC236}">
                    <a16:creationId xmlns:a16="http://schemas.microsoft.com/office/drawing/2014/main" id="{E285A0B0-AC11-4E5B-B0F9-65CC77E7E7E5}"/>
                  </a:ext>
                </a:extLst>
              </p14:cNvPr>
              <p14:cNvContentPartPr/>
              <p14:nvPr/>
            </p14:nvContentPartPr>
            <p14:xfrm>
              <a:off x="3380040" y="2038680"/>
              <a:ext cx="485640" cy="459720"/>
            </p14:xfrm>
          </p:contentPart>
        </mc:Choice>
        <mc:Fallback>
          <p:pic>
            <p:nvPicPr>
              <p:cNvPr id="5" name="잉크 4">
                <a:extLst>
                  <a:ext uri="{FF2B5EF4-FFF2-40B4-BE49-F238E27FC236}">
                    <a16:creationId xmlns:a16="http://schemas.microsoft.com/office/drawing/2014/main" id="{E285A0B0-AC11-4E5B-B0F9-65CC77E7E7E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64200" y="1975320"/>
                <a:ext cx="516960" cy="58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잉크 5">
                <a:extLst>
                  <a:ext uri="{FF2B5EF4-FFF2-40B4-BE49-F238E27FC236}">
                    <a16:creationId xmlns:a16="http://schemas.microsoft.com/office/drawing/2014/main" id="{52FEAB0A-BCF9-1996-518D-F956F20DF487}"/>
                  </a:ext>
                </a:extLst>
              </p14:cNvPr>
              <p14:cNvContentPartPr/>
              <p14:nvPr/>
            </p14:nvContentPartPr>
            <p14:xfrm>
              <a:off x="5864760" y="2058840"/>
              <a:ext cx="618840" cy="418320"/>
            </p14:xfrm>
          </p:contentPart>
        </mc:Choice>
        <mc:Fallback>
          <p:pic>
            <p:nvPicPr>
              <p:cNvPr id="6" name="잉크 5">
                <a:extLst>
                  <a:ext uri="{FF2B5EF4-FFF2-40B4-BE49-F238E27FC236}">
                    <a16:creationId xmlns:a16="http://schemas.microsoft.com/office/drawing/2014/main" id="{52FEAB0A-BCF9-1996-518D-F956F20DF48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48920" y="1995480"/>
                <a:ext cx="650160" cy="54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잉크 6">
                <a:extLst>
                  <a:ext uri="{FF2B5EF4-FFF2-40B4-BE49-F238E27FC236}">
                    <a16:creationId xmlns:a16="http://schemas.microsoft.com/office/drawing/2014/main" id="{2A0DA676-DFB0-E100-AF20-16EC4B43ADE2}"/>
                  </a:ext>
                </a:extLst>
              </p14:cNvPr>
              <p14:cNvContentPartPr/>
              <p14:nvPr/>
            </p14:nvContentPartPr>
            <p14:xfrm>
              <a:off x="6859080" y="2130480"/>
              <a:ext cx="305640" cy="426240"/>
            </p14:xfrm>
          </p:contentPart>
        </mc:Choice>
        <mc:Fallback>
          <p:pic>
            <p:nvPicPr>
              <p:cNvPr id="7" name="잉크 6">
                <a:extLst>
                  <a:ext uri="{FF2B5EF4-FFF2-40B4-BE49-F238E27FC236}">
                    <a16:creationId xmlns:a16="http://schemas.microsoft.com/office/drawing/2014/main" id="{2A0DA676-DFB0-E100-AF20-16EC4B43ADE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43240" y="2067120"/>
                <a:ext cx="336960" cy="55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잉크 7">
                <a:extLst>
                  <a:ext uri="{FF2B5EF4-FFF2-40B4-BE49-F238E27FC236}">
                    <a16:creationId xmlns:a16="http://schemas.microsoft.com/office/drawing/2014/main" id="{23731219-EC9F-47F4-BF60-F26CCF04EBF0}"/>
                  </a:ext>
                </a:extLst>
              </p14:cNvPr>
              <p14:cNvContentPartPr/>
              <p14:nvPr/>
            </p14:nvContentPartPr>
            <p14:xfrm>
              <a:off x="1701720" y="3070080"/>
              <a:ext cx="924480" cy="24840"/>
            </p14:xfrm>
          </p:contentPart>
        </mc:Choice>
        <mc:Fallback>
          <p:pic>
            <p:nvPicPr>
              <p:cNvPr id="8" name="잉크 7">
                <a:extLst>
                  <a:ext uri="{FF2B5EF4-FFF2-40B4-BE49-F238E27FC236}">
                    <a16:creationId xmlns:a16="http://schemas.microsoft.com/office/drawing/2014/main" id="{23731219-EC9F-47F4-BF60-F26CCF04EBF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85880" y="3006720"/>
                <a:ext cx="95580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잉크 8">
                <a:extLst>
                  <a:ext uri="{FF2B5EF4-FFF2-40B4-BE49-F238E27FC236}">
                    <a16:creationId xmlns:a16="http://schemas.microsoft.com/office/drawing/2014/main" id="{48286EBA-6C04-355C-2ED2-D3A1D3BB5E23}"/>
                  </a:ext>
                </a:extLst>
              </p14:cNvPr>
              <p14:cNvContentPartPr/>
              <p14:nvPr/>
            </p14:nvContentPartPr>
            <p14:xfrm>
              <a:off x="1349280" y="2741040"/>
              <a:ext cx="447480" cy="361440"/>
            </p14:xfrm>
          </p:contentPart>
        </mc:Choice>
        <mc:Fallback>
          <p:pic>
            <p:nvPicPr>
              <p:cNvPr id="9" name="잉크 8">
                <a:extLst>
                  <a:ext uri="{FF2B5EF4-FFF2-40B4-BE49-F238E27FC236}">
                    <a16:creationId xmlns:a16="http://schemas.microsoft.com/office/drawing/2014/main" id="{48286EBA-6C04-355C-2ED2-D3A1D3BB5E2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33440" y="2677680"/>
                <a:ext cx="478800" cy="48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" name="잉크 9">
                <a:extLst>
                  <a:ext uri="{FF2B5EF4-FFF2-40B4-BE49-F238E27FC236}">
                    <a16:creationId xmlns:a16="http://schemas.microsoft.com/office/drawing/2014/main" id="{29E04028-E295-529E-9AA6-2F55DB5BD04A}"/>
                  </a:ext>
                </a:extLst>
              </p14:cNvPr>
              <p14:cNvContentPartPr/>
              <p14:nvPr/>
            </p14:nvContentPartPr>
            <p14:xfrm>
              <a:off x="2041920" y="2199600"/>
              <a:ext cx="706680" cy="347040"/>
            </p14:xfrm>
          </p:contentPart>
        </mc:Choice>
        <mc:Fallback>
          <p:pic>
            <p:nvPicPr>
              <p:cNvPr id="10" name="잉크 9">
                <a:extLst>
                  <a:ext uri="{FF2B5EF4-FFF2-40B4-BE49-F238E27FC236}">
                    <a16:creationId xmlns:a16="http://schemas.microsoft.com/office/drawing/2014/main" id="{29E04028-E295-529E-9AA6-2F55DB5BD04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026080" y="2136240"/>
                <a:ext cx="73800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1" name="잉크 10">
                <a:extLst>
                  <a:ext uri="{FF2B5EF4-FFF2-40B4-BE49-F238E27FC236}">
                    <a16:creationId xmlns:a16="http://schemas.microsoft.com/office/drawing/2014/main" id="{01E5F740-2336-9572-AA20-C55425340501}"/>
                  </a:ext>
                </a:extLst>
              </p14:cNvPr>
              <p14:cNvContentPartPr/>
              <p14:nvPr/>
            </p14:nvContentPartPr>
            <p14:xfrm>
              <a:off x="4104000" y="2156400"/>
              <a:ext cx="593280" cy="291600"/>
            </p14:xfrm>
          </p:contentPart>
        </mc:Choice>
        <mc:Fallback>
          <p:pic>
            <p:nvPicPr>
              <p:cNvPr id="11" name="잉크 10">
                <a:extLst>
                  <a:ext uri="{FF2B5EF4-FFF2-40B4-BE49-F238E27FC236}">
                    <a16:creationId xmlns:a16="http://schemas.microsoft.com/office/drawing/2014/main" id="{01E5F740-2336-9572-AA20-C5542534050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88160" y="2093040"/>
                <a:ext cx="624600" cy="41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2" name="잉크 11">
                <a:extLst>
                  <a:ext uri="{FF2B5EF4-FFF2-40B4-BE49-F238E27FC236}">
                    <a16:creationId xmlns:a16="http://schemas.microsoft.com/office/drawing/2014/main" id="{E5C4BFA0-79F6-B164-34E8-D489C39C5EEC}"/>
                  </a:ext>
                </a:extLst>
              </p14:cNvPr>
              <p14:cNvContentPartPr/>
              <p14:nvPr/>
            </p14:nvContentPartPr>
            <p14:xfrm>
              <a:off x="2197800" y="2318400"/>
              <a:ext cx="277560" cy="117000"/>
            </p14:xfrm>
          </p:contentPart>
        </mc:Choice>
        <mc:Fallback>
          <p:pic>
            <p:nvPicPr>
              <p:cNvPr id="12" name="잉크 11">
                <a:extLst>
                  <a:ext uri="{FF2B5EF4-FFF2-40B4-BE49-F238E27FC236}">
                    <a16:creationId xmlns:a16="http://schemas.microsoft.com/office/drawing/2014/main" id="{E5C4BFA0-79F6-B164-34E8-D489C39C5EE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81960" y="2255040"/>
                <a:ext cx="30888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3" name="잉크 12">
                <a:extLst>
                  <a:ext uri="{FF2B5EF4-FFF2-40B4-BE49-F238E27FC236}">
                    <a16:creationId xmlns:a16="http://schemas.microsoft.com/office/drawing/2014/main" id="{C232F582-151D-23E4-86CC-B6790C99BDE7}"/>
                  </a:ext>
                </a:extLst>
              </p14:cNvPr>
              <p14:cNvContentPartPr/>
              <p14:nvPr/>
            </p14:nvContentPartPr>
            <p14:xfrm>
              <a:off x="3511080" y="2816280"/>
              <a:ext cx="166320" cy="328680"/>
            </p14:xfrm>
          </p:contentPart>
        </mc:Choice>
        <mc:Fallback>
          <p:pic>
            <p:nvPicPr>
              <p:cNvPr id="13" name="잉크 12">
                <a:extLst>
                  <a:ext uri="{FF2B5EF4-FFF2-40B4-BE49-F238E27FC236}">
                    <a16:creationId xmlns:a16="http://schemas.microsoft.com/office/drawing/2014/main" id="{C232F582-151D-23E4-86CC-B6790C99BDE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495240" y="2752920"/>
                <a:ext cx="197640" cy="45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4" name="잉크 13">
                <a:extLst>
                  <a:ext uri="{FF2B5EF4-FFF2-40B4-BE49-F238E27FC236}">
                    <a16:creationId xmlns:a16="http://schemas.microsoft.com/office/drawing/2014/main" id="{AB90EACD-8EEE-4ECC-624A-998ABD1AC7AA}"/>
                  </a:ext>
                </a:extLst>
              </p14:cNvPr>
              <p14:cNvContentPartPr/>
              <p14:nvPr/>
            </p14:nvContentPartPr>
            <p14:xfrm>
              <a:off x="3041280" y="2028240"/>
              <a:ext cx="452520" cy="607320"/>
            </p14:xfrm>
          </p:contentPart>
        </mc:Choice>
        <mc:Fallback>
          <p:pic>
            <p:nvPicPr>
              <p:cNvPr id="14" name="잉크 13">
                <a:extLst>
                  <a:ext uri="{FF2B5EF4-FFF2-40B4-BE49-F238E27FC236}">
                    <a16:creationId xmlns:a16="http://schemas.microsoft.com/office/drawing/2014/main" id="{AB90EACD-8EEE-4ECC-624A-998ABD1AC7A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25440" y="1964880"/>
                <a:ext cx="483840" cy="73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5" name="잉크 14">
                <a:extLst>
                  <a:ext uri="{FF2B5EF4-FFF2-40B4-BE49-F238E27FC236}">
                    <a16:creationId xmlns:a16="http://schemas.microsoft.com/office/drawing/2014/main" id="{0C64DE5E-A4AA-D90B-DD35-DAAE96E69D07}"/>
                  </a:ext>
                </a:extLst>
              </p14:cNvPr>
              <p14:cNvContentPartPr/>
              <p14:nvPr/>
            </p14:nvContentPartPr>
            <p14:xfrm>
              <a:off x="5384520" y="2181240"/>
              <a:ext cx="342360" cy="510840"/>
            </p14:xfrm>
          </p:contentPart>
        </mc:Choice>
        <mc:Fallback>
          <p:pic>
            <p:nvPicPr>
              <p:cNvPr id="15" name="잉크 14">
                <a:extLst>
                  <a:ext uri="{FF2B5EF4-FFF2-40B4-BE49-F238E27FC236}">
                    <a16:creationId xmlns:a16="http://schemas.microsoft.com/office/drawing/2014/main" id="{0C64DE5E-A4AA-D90B-DD35-DAAE96E69D0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368680" y="2117880"/>
                <a:ext cx="373680" cy="63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1336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BB5B61-A6D6-53B7-7F11-ABD0AC32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/>
              <a:t>예제 </a:t>
            </a:r>
            <a:r>
              <a:rPr kumimoji="1" lang="en-US" altLang="ko-KR" dirty="0"/>
              <a:t>2</a:t>
            </a:r>
            <a:endParaRPr kumimoji="1"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5869268-27FC-F183-9A4F-58973ECC3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53738"/>
            <a:ext cx="7772400" cy="315052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잉크 4">
                <a:extLst>
                  <a:ext uri="{FF2B5EF4-FFF2-40B4-BE49-F238E27FC236}">
                    <a16:creationId xmlns:a16="http://schemas.microsoft.com/office/drawing/2014/main" id="{42BA87A7-9157-3AAB-146A-246A4EE96A03}"/>
                  </a:ext>
                </a:extLst>
              </p14:cNvPr>
              <p14:cNvContentPartPr/>
              <p14:nvPr/>
            </p14:nvContentPartPr>
            <p14:xfrm>
              <a:off x="3184920" y="3182760"/>
              <a:ext cx="231480" cy="353880"/>
            </p14:xfrm>
          </p:contentPart>
        </mc:Choice>
        <mc:Fallback>
          <p:pic>
            <p:nvPicPr>
              <p:cNvPr id="5" name="잉크 4">
                <a:extLst>
                  <a:ext uri="{FF2B5EF4-FFF2-40B4-BE49-F238E27FC236}">
                    <a16:creationId xmlns:a16="http://schemas.microsoft.com/office/drawing/2014/main" id="{42BA87A7-9157-3AAB-146A-246A4EE96A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9080" y="3119400"/>
                <a:ext cx="262800" cy="4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잉크 5">
                <a:extLst>
                  <a:ext uri="{FF2B5EF4-FFF2-40B4-BE49-F238E27FC236}">
                    <a16:creationId xmlns:a16="http://schemas.microsoft.com/office/drawing/2014/main" id="{CA200D59-E16B-F470-1033-419B9F8C58E1}"/>
                  </a:ext>
                </a:extLst>
              </p14:cNvPr>
              <p14:cNvContentPartPr/>
              <p14:nvPr/>
            </p14:nvContentPartPr>
            <p14:xfrm>
              <a:off x="4630680" y="2499120"/>
              <a:ext cx="246600" cy="380880"/>
            </p14:xfrm>
          </p:contentPart>
        </mc:Choice>
        <mc:Fallback>
          <p:pic>
            <p:nvPicPr>
              <p:cNvPr id="6" name="잉크 5">
                <a:extLst>
                  <a:ext uri="{FF2B5EF4-FFF2-40B4-BE49-F238E27FC236}">
                    <a16:creationId xmlns:a16="http://schemas.microsoft.com/office/drawing/2014/main" id="{CA200D59-E16B-F470-1033-419B9F8C58E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14840" y="2435760"/>
                <a:ext cx="277920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잉크 6">
                <a:extLst>
                  <a:ext uri="{FF2B5EF4-FFF2-40B4-BE49-F238E27FC236}">
                    <a16:creationId xmlns:a16="http://schemas.microsoft.com/office/drawing/2014/main" id="{3B450AF0-00B9-A180-AFA3-FD33B9923663}"/>
                  </a:ext>
                </a:extLst>
              </p14:cNvPr>
              <p14:cNvContentPartPr/>
              <p14:nvPr/>
            </p14:nvContentPartPr>
            <p14:xfrm>
              <a:off x="2571840" y="3469680"/>
              <a:ext cx="558360" cy="7920"/>
            </p14:xfrm>
          </p:contentPart>
        </mc:Choice>
        <mc:Fallback>
          <p:pic>
            <p:nvPicPr>
              <p:cNvPr id="7" name="잉크 6">
                <a:extLst>
                  <a:ext uri="{FF2B5EF4-FFF2-40B4-BE49-F238E27FC236}">
                    <a16:creationId xmlns:a16="http://schemas.microsoft.com/office/drawing/2014/main" id="{3B450AF0-00B9-A180-AFA3-FD33B992366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56000" y="3406320"/>
                <a:ext cx="5896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잉크 7">
                <a:extLst>
                  <a:ext uri="{FF2B5EF4-FFF2-40B4-BE49-F238E27FC236}">
                    <a16:creationId xmlns:a16="http://schemas.microsoft.com/office/drawing/2014/main" id="{C08F65BF-58E8-AD87-F237-848BAD6D8440}"/>
                  </a:ext>
                </a:extLst>
              </p14:cNvPr>
              <p14:cNvContentPartPr/>
              <p14:nvPr/>
            </p14:nvContentPartPr>
            <p14:xfrm>
              <a:off x="4290840" y="3068640"/>
              <a:ext cx="306360" cy="412920"/>
            </p14:xfrm>
          </p:contentPart>
        </mc:Choice>
        <mc:Fallback>
          <p:pic>
            <p:nvPicPr>
              <p:cNvPr id="8" name="잉크 7">
                <a:extLst>
                  <a:ext uri="{FF2B5EF4-FFF2-40B4-BE49-F238E27FC236}">
                    <a16:creationId xmlns:a16="http://schemas.microsoft.com/office/drawing/2014/main" id="{C08F65BF-58E8-AD87-F237-848BAD6D844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75000" y="3005280"/>
                <a:ext cx="337680" cy="53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잉크 8">
                <a:extLst>
                  <a:ext uri="{FF2B5EF4-FFF2-40B4-BE49-F238E27FC236}">
                    <a16:creationId xmlns:a16="http://schemas.microsoft.com/office/drawing/2014/main" id="{5A1198FF-9E3C-3BA7-DDB5-F7468F4D16B4}"/>
                  </a:ext>
                </a:extLst>
              </p14:cNvPr>
              <p14:cNvContentPartPr/>
              <p14:nvPr/>
            </p14:nvContentPartPr>
            <p14:xfrm>
              <a:off x="3866040" y="3468240"/>
              <a:ext cx="528840" cy="8640"/>
            </p14:xfrm>
          </p:contentPart>
        </mc:Choice>
        <mc:Fallback>
          <p:pic>
            <p:nvPicPr>
              <p:cNvPr id="9" name="잉크 8">
                <a:extLst>
                  <a:ext uri="{FF2B5EF4-FFF2-40B4-BE49-F238E27FC236}">
                    <a16:creationId xmlns:a16="http://schemas.microsoft.com/office/drawing/2014/main" id="{5A1198FF-9E3C-3BA7-DDB5-F7468F4D16B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50200" y="3404880"/>
                <a:ext cx="56016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" name="잉크 9">
                <a:extLst>
                  <a:ext uri="{FF2B5EF4-FFF2-40B4-BE49-F238E27FC236}">
                    <a16:creationId xmlns:a16="http://schemas.microsoft.com/office/drawing/2014/main" id="{911D676A-F188-CCF1-0E26-F01AB4CE5989}"/>
                  </a:ext>
                </a:extLst>
              </p14:cNvPr>
              <p14:cNvContentPartPr/>
              <p14:nvPr/>
            </p14:nvContentPartPr>
            <p14:xfrm>
              <a:off x="3511440" y="2936880"/>
              <a:ext cx="170640" cy="1112400"/>
            </p14:xfrm>
          </p:contentPart>
        </mc:Choice>
        <mc:Fallback>
          <p:pic>
            <p:nvPicPr>
              <p:cNvPr id="10" name="잉크 9">
                <a:extLst>
                  <a:ext uri="{FF2B5EF4-FFF2-40B4-BE49-F238E27FC236}">
                    <a16:creationId xmlns:a16="http://schemas.microsoft.com/office/drawing/2014/main" id="{911D676A-F188-CCF1-0E26-F01AB4CE598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95600" y="2873520"/>
                <a:ext cx="201960" cy="12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1" name="잉크 10">
                <a:extLst>
                  <a:ext uri="{FF2B5EF4-FFF2-40B4-BE49-F238E27FC236}">
                    <a16:creationId xmlns:a16="http://schemas.microsoft.com/office/drawing/2014/main" id="{6DF1B546-EBB3-08AA-43EA-D4F6F20CF8AC}"/>
                  </a:ext>
                </a:extLst>
              </p14:cNvPr>
              <p14:cNvContentPartPr/>
              <p14:nvPr/>
            </p14:nvContentPartPr>
            <p14:xfrm>
              <a:off x="3712680" y="3717360"/>
              <a:ext cx="574920" cy="1188000"/>
            </p14:xfrm>
          </p:contentPart>
        </mc:Choice>
        <mc:Fallback>
          <p:pic>
            <p:nvPicPr>
              <p:cNvPr id="11" name="잉크 10">
                <a:extLst>
                  <a:ext uri="{FF2B5EF4-FFF2-40B4-BE49-F238E27FC236}">
                    <a16:creationId xmlns:a16="http://schemas.microsoft.com/office/drawing/2014/main" id="{6DF1B546-EBB3-08AA-43EA-D4F6F20CF8A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696840" y="3654000"/>
                <a:ext cx="606240" cy="131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706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9CFA7AE-F8A3-4CFB-F15F-01AAADC6C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/>
              <a:t>이 외에도</a:t>
            </a:r>
            <a:r>
              <a:rPr kumimoji="1" lang="en-US" altLang="ko-KR" dirty="0"/>
              <a:t>...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4CB2636-44BF-BCE9-217F-27B24EC4C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ko-KR" altLang="en-US" dirty="0"/>
              <a:t>외부 조인</a:t>
            </a:r>
            <a:endParaRPr kumimoji="1" lang="en-US" altLang="ko-KR" dirty="0"/>
          </a:p>
          <a:p>
            <a:r>
              <a:rPr kumimoji="1" lang="ko-KR" altLang="en-US" dirty="0"/>
              <a:t>세미 조인</a:t>
            </a:r>
          </a:p>
        </p:txBody>
      </p:sp>
    </p:spTree>
    <p:extLst>
      <p:ext uri="{BB962C8B-B14F-4D97-AF65-F5344CB8AC3E}">
        <p14:creationId xmlns:p14="http://schemas.microsoft.com/office/powerpoint/2010/main" val="2394494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6B95515-3D70-82D2-A830-0CBA38AFC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91" y="1"/>
            <a:ext cx="6446479" cy="268778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A88BEDA-8E0C-4173-34F8-85B51FB39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618" y="173182"/>
            <a:ext cx="4487641" cy="284867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70A2821-304C-EC0B-4259-5D31A7040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09" y="3214255"/>
            <a:ext cx="5552522" cy="318546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236ED60-18A7-32E1-A7AB-36BF677DA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347" y="3941731"/>
            <a:ext cx="4815912" cy="173050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잉크 7">
                <a:extLst>
                  <a:ext uri="{FF2B5EF4-FFF2-40B4-BE49-F238E27FC236}">
                    <a16:creationId xmlns:a16="http://schemas.microsoft.com/office/drawing/2014/main" id="{743DF2A2-20CF-26FD-2EA5-CE481B51E137}"/>
                  </a:ext>
                </a:extLst>
              </p14:cNvPr>
              <p14:cNvContentPartPr/>
              <p14:nvPr/>
            </p14:nvContentPartPr>
            <p14:xfrm>
              <a:off x="3143160" y="3130560"/>
              <a:ext cx="156240" cy="1401840"/>
            </p14:xfrm>
          </p:contentPart>
        </mc:Choice>
        <mc:Fallback>
          <p:pic>
            <p:nvPicPr>
              <p:cNvPr id="8" name="잉크 7">
                <a:extLst>
                  <a:ext uri="{FF2B5EF4-FFF2-40B4-BE49-F238E27FC236}">
                    <a16:creationId xmlns:a16="http://schemas.microsoft.com/office/drawing/2014/main" id="{743DF2A2-20CF-26FD-2EA5-CE481B51E13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27320" y="3067200"/>
                <a:ext cx="187560" cy="152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잉크 8">
                <a:extLst>
                  <a:ext uri="{FF2B5EF4-FFF2-40B4-BE49-F238E27FC236}">
                    <a16:creationId xmlns:a16="http://schemas.microsoft.com/office/drawing/2014/main" id="{89660E25-83EB-B437-FC74-6288C23DA899}"/>
                  </a:ext>
                </a:extLst>
              </p14:cNvPr>
              <p14:cNvContentPartPr/>
              <p14:nvPr/>
            </p14:nvContentPartPr>
            <p14:xfrm>
              <a:off x="3073320" y="3365280"/>
              <a:ext cx="201960" cy="1095480"/>
            </p14:xfrm>
          </p:contentPart>
        </mc:Choice>
        <mc:Fallback>
          <p:pic>
            <p:nvPicPr>
              <p:cNvPr id="9" name="잉크 8">
                <a:extLst>
                  <a:ext uri="{FF2B5EF4-FFF2-40B4-BE49-F238E27FC236}">
                    <a16:creationId xmlns:a16="http://schemas.microsoft.com/office/drawing/2014/main" id="{89660E25-83EB-B437-FC74-6288C23DA89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57480" y="3301920"/>
                <a:ext cx="233280" cy="12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잉크 9">
                <a:extLst>
                  <a:ext uri="{FF2B5EF4-FFF2-40B4-BE49-F238E27FC236}">
                    <a16:creationId xmlns:a16="http://schemas.microsoft.com/office/drawing/2014/main" id="{8FFA1E60-4603-9305-A7E9-228B4219712F}"/>
                  </a:ext>
                </a:extLst>
              </p14:cNvPr>
              <p14:cNvContentPartPr/>
              <p14:nvPr/>
            </p14:nvContentPartPr>
            <p14:xfrm>
              <a:off x="4599360" y="3429360"/>
              <a:ext cx="115920" cy="1004040"/>
            </p14:xfrm>
          </p:contentPart>
        </mc:Choice>
        <mc:Fallback>
          <p:pic>
            <p:nvPicPr>
              <p:cNvPr id="10" name="잉크 9">
                <a:extLst>
                  <a:ext uri="{FF2B5EF4-FFF2-40B4-BE49-F238E27FC236}">
                    <a16:creationId xmlns:a16="http://schemas.microsoft.com/office/drawing/2014/main" id="{8FFA1E60-4603-9305-A7E9-228B4219712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83520" y="3366000"/>
                <a:ext cx="147240" cy="11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잉크 10">
                <a:extLst>
                  <a:ext uri="{FF2B5EF4-FFF2-40B4-BE49-F238E27FC236}">
                    <a16:creationId xmlns:a16="http://schemas.microsoft.com/office/drawing/2014/main" id="{AEC33924-3541-7C75-D5FF-44D02DC95AAB}"/>
                  </a:ext>
                </a:extLst>
              </p14:cNvPr>
              <p14:cNvContentPartPr/>
              <p14:nvPr/>
            </p14:nvContentPartPr>
            <p14:xfrm>
              <a:off x="4438440" y="3484800"/>
              <a:ext cx="340920" cy="995040"/>
            </p14:xfrm>
          </p:contentPart>
        </mc:Choice>
        <mc:Fallback>
          <p:pic>
            <p:nvPicPr>
              <p:cNvPr id="11" name="잉크 10">
                <a:extLst>
                  <a:ext uri="{FF2B5EF4-FFF2-40B4-BE49-F238E27FC236}">
                    <a16:creationId xmlns:a16="http://schemas.microsoft.com/office/drawing/2014/main" id="{AEC33924-3541-7C75-D5FF-44D02DC95AA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22600" y="3421440"/>
                <a:ext cx="372240" cy="11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잉크 11">
                <a:extLst>
                  <a:ext uri="{FF2B5EF4-FFF2-40B4-BE49-F238E27FC236}">
                    <a16:creationId xmlns:a16="http://schemas.microsoft.com/office/drawing/2014/main" id="{439D6226-F42B-E959-C69E-882EBE68CB84}"/>
                  </a:ext>
                </a:extLst>
              </p14:cNvPr>
              <p14:cNvContentPartPr/>
              <p14:nvPr/>
            </p14:nvContentPartPr>
            <p14:xfrm>
              <a:off x="3431520" y="3375360"/>
              <a:ext cx="855000" cy="1009080"/>
            </p14:xfrm>
          </p:contentPart>
        </mc:Choice>
        <mc:Fallback>
          <p:pic>
            <p:nvPicPr>
              <p:cNvPr id="12" name="잉크 11">
                <a:extLst>
                  <a:ext uri="{FF2B5EF4-FFF2-40B4-BE49-F238E27FC236}">
                    <a16:creationId xmlns:a16="http://schemas.microsoft.com/office/drawing/2014/main" id="{439D6226-F42B-E959-C69E-882EBE68CB8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15680" y="3312000"/>
                <a:ext cx="886320" cy="11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잉크 12">
                <a:extLst>
                  <a:ext uri="{FF2B5EF4-FFF2-40B4-BE49-F238E27FC236}">
                    <a16:creationId xmlns:a16="http://schemas.microsoft.com/office/drawing/2014/main" id="{E2359722-1FA7-7C3D-D700-3A2FD5988CC8}"/>
                  </a:ext>
                </a:extLst>
              </p14:cNvPr>
              <p14:cNvContentPartPr/>
              <p14:nvPr/>
            </p14:nvContentPartPr>
            <p14:xfrm>
              <a:off x="3984480" y="2967480"/>
              <a:ext cx="1329120" cy="806400"/>
            </p14:xfrm>
          </p:contentPart>
        </mc:Choice>
        <mc:Fallback>
          <p:pic>
            <p:nvPicPr>
              <p:cNvPr id="13" name="잉크 12">
                <a:extLst>
                  <a:ext uri="{FF2B5EF4-FFF2-40B4-BE49-F238E27FC236}">
                    <a16:creationId xmlns:a16="http://schemas.microsoft.com/office/drawing/2014/main" id="{E2359722-1FA7-7C3D-D700-3A2FD5988CC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68640" y="2904120"/>
                <a:ext cx="1360440" cy="9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잉크 13">
                <a:extLst>
                  <a:ext uri="{FF2B5EF4-FFF2-40B4-BE49-F238E27FC236}">
                    <a16:creationId xmlns:a16="http://schemas.microsoft.com/office/drawing/2014/main" id="{043422A4-907C-7872-32F2-B0FD18DD3BDA}"/>
                  </a:ext>
                </a:extLst>
              </p14:cNvPr>
              <p14:cNvContentPartPr/>
              <p14:nvPr/>
            </p14:nvContentPartPr>
            <p14:xfrm>
              <a:off x="4988520" y="3292200"/>
              <a:ext cx="500040" cy="331200"/>
            </p14:xfrm>
          </p:contentPart>
        </mc:Choice>
        <mc:Fallback>
          <p:pic>
            <p:nvPicPr>
              <p:cNvPr id="14" name="잉크 13">
                <a:extLst>
                  <a:ext uri="{FF2B5EF4-FFF2-40B4-BE49-F238E27FC236}">
                    <a16:creationId xmlns:a16="http://schemas.microsoft.com/office/drawing/2014/main" id="{043422A4-907C-7872-32F2-B0FD18DD3BD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72680" y="3228840"/>
                <a:ext cx="531360" cy="45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5" name="잉크 14">
                <a:extLst>
                  <a:ext uri="{FF2B5EF4-FFF2-40B4-BE49-F238E27FC236}">
                    <a16:creationId xmlns:a16="http://schemas.microsoft.com/office/drawing/2014/main" id="{5097E001-359E-E49E-E4AF-3C9B11A3B6B0}"/>
                  </a:ext>
                </a:extLst>
              </p14:cNvPr>
              <p14:cNvContentPartPr/>
              <p14:nvPr/>
            </p14:nvContentPartPr>
            <p14:xfrm>
              <a:off x="457920" y="4455360"/>
              <a:ext cx="2081160" cy="155520"/>
            </p14:xfrm>
          </p:contentPart>
        </mc:Choice>
        <mc:Fallback>
          <p:pic>
            <p:nvPicPr>
              <p:cNvPr id="15" name="잉크 14">
                <a:extLst>
                  <a:ext uri="{FF2B5EF4-FFF2-40B4-BE49-F238E27FC236}">
                    <a16:creationId xmlns:a16="http://schemas.microsoft.com/office/drawing/2014/main" id="{5097E001-359E-E49E-E4AF-3C9B11A3B6B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2080" y="4392000"/>
                <a:ext cx="211248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" name="잉크 15">
                <a:extLst>
                  <a:ext uri="{FF2B5EF4-FFF2-40B4-BE49-F238E27FC236}">
                    <a16:creationId xmlns:a16="http://schemas.microsoft.com/office/drawing/2014/main" id="{2051FAA1-B453-A4BE-530B-1EA7C4C6A021}"/>
                  </a:ext>
                </a:extLst>
              </p14:cNvPr>
              <p14:cNvContentPartPr/>
              <p14:nvPr/>
            </p14:nvContentPartPr>
            <p14:xfrm>
              <a:off x="2028960" y="4626000"/>
              <a:ext cx="553320" cy="1027800"/>
            </p14:xfrm>
          </p:contentPart>
        </mc:Choice>
        <mc:Fallback>
          <p:pic>
            <p:nvPicPr>
              <p:cNvPr id="16" name="잉크 15">
                <a:extLst>
                  <a:ext uri="{FF2B5EF4-FFF2-40B4-BE49-F238E27FC236}">
                    <a16:creationId xmlns:a16="http://schemas.microsoft.com/office/drawing/2014/main" id="{2051FAA1-B453-A4BE-530B-1EA7C4C6A02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13120" y="4562640"/>
                <a:ext cx="584640" cy="11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7" name="잉크 16">
                <a:extLst>
                  <a:ext uri="{FF2B5EF4-FFF2-40B4-BE49-F238E27FC236}">
                    <a16:creationId xmlns:a16="http://schemas.microsoft.com/office/drawing/2014/main" id="{17C9B1E7-7AE5-1CB4-54C1-071B645E583A}"/>
                  </a:ext>
                </a:extLst>
              </p14:cNvPr>
              <p14:cNvContentPartPr/>
              <p14:nvPr/>
            </p14:nvContentPartPr>
            <p14:xfrm>
              <a:off x="1867320" y="4745160"/>
              <a:ext cx="796680" cy="993960"/>
            </p14:xfrm>
          </p:contentPart>
        </mc:Choice>
        <mc:Fallback>
          <p:pic>
            <p:nvPicPr>
              <p:cNvPr id="17" name="잉크 16">
                <a:extLst>
                  <a:ext uri="{FF2B5EF4-FFF2-40B4-BE49-F238E27FC236}">
                    <a16:creationId xmlns:a16="http://schemas.microsoft.com/office/drawing/2014/main" id="{17C9B1E7-7AE5-1CB4-54C1-071B645E583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851480" y="4681800"/>
                <a:ext cx="828000" cy="11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8" name="잉크 17">
                <a:extLst>
                  <a:ext uri="{FF2B5EF4-FFF2-40B4-BE49-F238E27FC236}">
                    <a16:creationId xmlns:a16="http://schemas.microsoft.com/office/drawing/2014/main" id="{CFB0B532-C643-F073-8391-009DC2A65B14}"/>
                  </a:ext>
                </a:extLst>
              </p14:cNvPr>
              <p14:cNvContentPartPr/>
              <p14:nvPr/>
            </p14:nvContentPartPr>
            <p14:xfrm>
              <a:off x="6713640" y="-360"/>
              <a:ext cx="4557960" cy="3421440"/>
            </p14:xfrm>
          </p:contentPart>
        </mc:Choice>
        <mc:Fallback>
          <p:pic>
            <p:nvPicPr>
              <p:cNvPr id="18" name="잉크 17">
                <a:extLst>
                  <a:ext uri="{FF2B5EF4-FFF2-40B4-BE49-F238E27FC236}">
                    <a16:creationId xmlns:a16="http://schemas.microsoft.com/office/drawing/2014/main" id="{CFB0B532-C643-F073-8391-009DC2A65B1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697800" y="-63720"/>
                <a:ext cx="4589280" cy="354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9" name="잉크 18">
                <a:extLst>
                  <a:ext uri="{FF2B5EF4-FFF2-40B4-BE49-F238E27FC236}">
                    <a16:creationId xmlns:a16="http://schemas.microsoft.com/office/drawing/2014/main" id="{7BD13843-B346-5FE5-0AAA-44C4454BB9C3}"/>
                  </a:ext>
                </a:extLst>
              </p14:cNvPr>
              <p14:cNvContentPartPr/>
              <p14:nvPr/>
            </p14:nvContentPartPr>
            <p14:xfrm>
              <a:off x="9956880" y="-360"/>
              <a:ext cx="1127160" cy="2962800"/>
            </p14:xfrm>
          </p:contentPart>
        </mc:Choice>
        <mc:Fallback>
          <p:pic>
            <p:nvPicPr>
              <p:cNvPr id="19" name="잉크 18">
                <a:extLst>
                  <a:ext uri="{FF2B5EF4-FFF2-40B4-BE49-F238E27FC236}">
                    <a16:creationId xmlns:a16="http://schemas.microsoft.com/office/drawing/2014/main" id="{7BD13843-B346-5FE5-0AAA-44C4454BB9C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941400" y="-63720"/>
                <a:ext cx="1158480" cy="30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0" name="잉크 19">
                <a:extLst>
                  <a:ext uri="{FF2B5EF4-FFF2-40B4-BE49-F238E27FC236}">
                    <a16:creationId xmlns:a16="http://schemas.microsoft.com/office/drawing/2014/main" id="{C1BCCD40-37F2-CE33-33F5-59CE05F08BC5}"/>
                  </a:ext>
                </a:extLst>
              </p14:cNvPr>
              <p14:cNvContentPartPr/>
              <p14:nvPr/>
            </p14:nvContentPartPr>
            <p14:xfrm>
              <a:off x="8174880" y="3597120"/>
              <a:ext cx="235800" cy="349200"/>
            </p14:xfrm>
          </p:contentPart>
        </mc:Choice>
        <mc:Fallback>
          <p:pic>
            <p:nvPicPr>
              <p:cNvPr id="20" name="잉크 19">
                <a:extLst>
                  <a:ext uri="{FF2B5EF4-FFF2-40B4-BE49-F238E27FC236}">
                    <a16:creationId xmlns:a16="http://schemas.microsoft.com/office/drawing/2014/main" id="{C1BCCD40-37F2-CE33-33F5-59CE05F08BC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159040" y="3533760"/>
                <a:ext cx="26712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1" name="잉크 20">
                <a:extLst>
                  <a:ext uri="{FF2B5EF4-FFF2-40B4-BE49-F238E27FC236}">
                    <a16:creationId xmlns:a16="http://schemas.microsoft.com/office/drawing/2014/main" id="{B983B091-F8B2-1850-7C80-E305073D046B}"/>
                  </a:ext>
                </a:extLst>
              </p14:cNvPr>
              <p14:cNvContentPartPr/>
              <p14:nvPr/>
            </p14:nvContentPartPr>
            <p14:xfrm>
              <a:off x="8076960" y="3711240"/>
              <a:ext cx="863640" cy="321480"/>
            </p14:xfrm>
          </p:contentPart>
        </mc:Choice>
        <mc:Fallback>
          <p:pic>
            <p:nvPicPr>
              <p:cNvPr id="21" name="잉크 20">
                <a:extLst>
                  <a:ext uri="{FF2B5EF4-FFF2-40B4-BE49-F238E27FC236}">
                    <a16:creationId xmlns:a16="http://schemas.microsoft.com/office/drawing/2014/main" id="{B983B091-F8B2-1850-7C80-E305073D046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061120" y="3647880"/>
                <a:ext cx="894960" cy="44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2" name="잉크 21">
                <a:extLst>
                  <a:ext uri="{FF2B5EF4-FFF2-40B4-BE49-F238E27FC236}">
                    <a16:creationId xmlns:a16="http://schemas.microsoft.com/office/drawing/2014/main" id="{736B2064-4173-3B95-B0BE-B9A469D70986}"/>
                  </a:ext>
                </a:extLst>
              </p14:cNvPr>
              <p14:cNvContentPartPr/>
              <p14:nvPr/>
            </p14:nvContentPartPr>
            <p14:xfrm>
              <a:off x="8844840" y="3655800"/>
              <a:ext cx="42840" cy="681120"/>
            </p14:xfrm>
          </p:contentPart>
        </mc:Choice>
        <mc:Fallback>
          <p:pic>
            <p:nvPicPr>
              <p:cNvPr id="22" name="잉크 21">
                <a:extLst>
                  <a:ext uri="{FF2B5EF4-FFF2-40B4-BE49-F238E27FC236}">
                    <a16:creationId xmlns:a16="http://schemas.microsoft.com/office/drawing/2014/main" id="{736B2064-4173-3B95-B0BE-B9A469D7098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829000" y="3592440"/>
                <a:ext cx="74160" cy="80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3" name="잉크 22">
                <a:extLst>
                  <a:ext uri="{FF2B5EF4-FFF2-40B4-BE49-F238E27FC236}">
                    <a16:creationId xmlns:a16="http://schemas.microsoft.com/office/drawing/2014/main" id="{E836F84E-6A85-2234-20EA-5A7361F51ADE}"/>
                  </a:ext>
                </a:extLst>
              </p14:cNvPr>
              <p14:cNvContentPartPr/>
              <p14:nvPr/>
            </p14:nvContentPartPr>
            <p14:xfrm>
              <a:off x="9070560" y="3272400"/>
              <a:ext cx="240840" cy="504360"/>
            </p14:xfrm>
          </p:contentPart>
        </mc:Choice>
        <mc:Fallback>
          <p:pic>
            <p:nvPicPr>
              <p:cNvPr id="23" name="잉크 22">
                <a:extLst>
                  <a:ext uri="{FF2B5EF4-FFF2-40B4-BE49-F238E27FC236}">
                    <a16:creationId xmlns:a16="http://schemas.microsoft.com/office/drawing/2014/main" id="{E836F84E-6A85-2234-20EA-5A7361F51AD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054720" y="3209040"/>
                <a:ext cx="272160" cy="63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4" name="잉크 23">
                <a:extLst>
                  <a:ext uri="{FF2B5EF4-FFF2-40B4-BE49-F238E27FC236}">
                    <a16:creationId xmlns:a16="http://schemas.microsoft.com/office/drawing/2014/main" id="{75A7FA5E-218C-1500-D862-05D9F92E01DF}"/>
                  </a:ext>
                </a:extLst>
              </p14:cNvPr>
              <p14:cNvContentPartPr/>
              <p14:nvPr/>
            </p14:nvContentPartPr>
            <p14:xfrm>
              <a:off x="9077040" y="3645360"/>
              <a:ext cx="129960" cy="360"/>
            </p14:xfrm>
          </p:contentPart>
        </mc:Choice>
        <mc:Fallback>
          <p:pic>
            <p:nvPicPr>
              <p:cNvPr id="24" name="잉크 23">
                <a:extLst>
                  <a:ext uri="{FF2B5EF4-FFF2-40B4-BE49-F238E27FC236}">
                    <a16:creationId xmlns:a16="http://schemas.microsoft.com/office/drawing/2014/main" id="{75A7FA5E-218C-1500-D862-05D9F92E01DF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061200" y="3582000"/>
                <a:ext cx="1612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5" name="잉크 24">
                <a:extLst>
                  <a:ext uri="{FF2B5EF4-FFF2-40B4-BE49-F238E27FC236}">
                    <a16:creationId xmlns:a16="http://schemas.microsoft.com/office/drawing/2014/main" id="{068FF8AA-0946-371C-2A23-D5DC7B4E4DD5}"/>
                  </a:ext>
                </a:extLst>
              </p14:cNvPr>
              <p14:cNvContentPartPr/>
              <p14:nvPr/>
            </p14:nvContentPartPr>
            <p14:xfrm>
              <a:off x="9027720" y="3987000"/>
              <a:ext cx="470160" cy="360"/>
            </p14:xfrm>
          </p:contentPart>
        </mc:Choice>
        <mc:Fallback>
          <p:pic>
            <p:nvPicPr>
              <p:cNvPr id="25" name="잉크 24">
                <a:extLst>
                  <a:ext uri="{FF2B5EF4-FFF2-40B4-BE49-F238E27FC236}">
                    <a16:creationId xmlns:a16="http://schemas.microsoft.com/office/drawing/2014/main" id="{068FF8AA-0946-371C-2A23-D5DC7B4E4DD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011880" y="3923640"/>
                <a:ext cx="5014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6" name="잉크 25">
                <a:extLst>
                  <a:ext uri="{FF2B5EF4-FFF2-40B4-BE49-F238E27FC236}">
                    <a16:creationId xmlns:a16="http://schemas.microsoft.com/office/drawing/2014/main" id="{8396C9B2-1189-71B3-1F67-ADA1C777C61F}"/>
                  </a:ext>
                </a:extLst>
              </p14:cNvPr>
              <p14:cNvContentPartPr/>
              <p14:nvPr/>
            </p14:nvContentPartPr>
            <p14:xfrm>
              <a:off x="9205200" y="3948480"/>
              <a:ext cx="20880" cy="275040"/>
            </p14:xfrm>
          </p:contentPart>
        </mc:Choice>
        <mc:Fallback>
          <p:pic>
            <p:nvPicPr>
              <p:cNvPr id="26" name="잉크 25">
                <a:extLst>
                  <a:ext uri="{FF2B5EF4-FFF2-40B4-BE49-F238E27FC236}">
                    <a16:creationId xmlns:a16="http://schemas.microsoft.com/office/drawing/2014/main" id="{8396C9B2-1189-71B3-1F67-ADA1C777C61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189360" y="3885120"/>
                <a:ext cx="52200" cy="40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7" name="잉크 26">
                <a:extLst>
                  <a:ext uri="{FF2B5EF4-FFF2-40B4-BE49-F238E27FC236}">
                    <a16:creationId xmlns:a16="http://schemas.microsoft.com/office/drawing/2014/main" id="{9249B9CB-DA8B-6879-A598-48FA28FFD2EF}"/>
                  </a:ext>
                </a:extLst>
              </p14:cNvPr>
              <p14:cNvContentPartPr/>
              <p14:nvPr/>
            </p14:nvContentPartPr>
            <p14:xfrm>
              <a:off x="6891120" y="5330880"/>
              <a:ext cx="4044240" cy="388800"/>
            </p14:xfrm>
          </p:contentPart>
        </mc:Choice>
        <mc:Fallback>
          <p:pic>
            <p:nvPicPr>
              <p:cNvPr id="27" name="잉크 26">
                <a:extLst>
                  <a:ext uri="{FF2B5EF4-FFF2-40B4-BE49-F238E27FC236}">
                    <a16:creationId xmlns:a16="http://schemas.microsoft.com/office/drawing/2014/main" id="{9249B9CB-DA8B-6879-A598-48FA28FFD2E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875280" y="5267520"/>
                <a:ext cx="4075560" cy="51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8" name="잉크 27">
                <a:extLst>
                  <a:ext uri="{FF2B5EF4-FFF2-40B4-BE49-F238E27FC236}">
                    <a16:creationId xmlns:a16="http://schemas.microsoft.com/office/drawing/2014/main" id="{7FCC9B05-D069-3531-9C32-164B5580E14B}"/>
                  </a:ext>
                </a:extLst>
              </p14:cNvPr>
              <p14:cNvContentPartPr/>
              <p14:nvPr/>
            </p14:nvContentPartPr>
            <p14:xfrm>
              <a:off x="1617120" y="2953800"/>
              <a:ext cx="2520" cy="1063800"/>
            </p14:xfrm>
          </p:contentPart>
        </mc:Choice>
        <mc:Fallback>
          <p:pic>
            <p:nvPicPr>
              <p:cNvPr id="28" name="잉크 27">
                <a:extLst>
                  <a:ext uri="{FF2B5EF4-FFF2-40B4-BE49-F238E27FC236}">
                    <a16:creationId xmlns:a16="http://schemas.microsoft.com/office/drawing/2014/main" id="{7FCC9B05-D069-3531-9C32-164B5580E14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601280" y="2890440"/>
                <a:ext cx="33840" cy="11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9" name="잉크 28">
                <a:extLst>
                  <a:ext uri="{FF2B5EF4-FFF2-40B4-BE49-F238E27FC236}">
                    <a16:creationId xmlns:a16="http://schemas.microsoft.com/office/drawing/2014/main" id="{96847EDC-0DB0-93BA-E036-901A4893ECB2}"/>
                  </a:ext>
                </a:extLst>
              </p14:cNvPr>
              <p14:cNvContentPartPr/>
              <p14:nvPr/>
            </p14:nvContentPartPr>
            <p14:xfrm>
              <a:off x="1648440" y="3245040"/>
              <a:ext cx="213480" cy="362880"/>
            </p14:xfrm>
          </p:contentPart>
        </mc:Choice>
        <mc:Fallback>
          <p:pic>
            <p:nvPicPr>
              <p:cNvPr id="29" name="잉크 28">
                <a:extLst>
                  <a:ext uri="{FF2B5EF4-FFF2-40B4-BE49-F238E27FC236}">
                    <a16:creationId xmlns:a16="http://schemas.microsoft.com/office/drawing/2014/main" id="{96847EDC-0DB0-93BA-E036-901A4893ECB2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32600" y="3181680"/>
                <a:ext cx="244800" cy="48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0" name="잉크 29">
                <a:extLst>
                  <a:ext uri="{FF2B5EF4-FFF2-40B4-BE49-F238E27FC236}">
                    <a16:creationId xmlns:a16="http://schemas.microsoft.com/office/drawing/2014/main" id="{E9C6AEF5-0183-53F2-9127-E703933C8EDF}"/>
                  </a:ext>
                </a:extLst>
              </p14:cNvPr>
              <p14:cNvContentPartPr/>
              <p14:nvPr/>
            </p14:nvContentPartPr>
            <p14:xfrm>
              <a:off x="1911240" y="2948400"/>
              <a:ext cx="217800" cy="6840"/>
            </p14:xfrm>
          </p:contentPart>
        </mc:Choice>
        <mc:Fallback>
          <p:pic>
            <p:nvPicPr>
              <p:cNvPr id="30" name="잉크 29">
                <a:extLst>
                  <a:ext uri="{FF2B5EF4-FFF2-40B4-BE49-F238E27FC236}">
                    <a16:creationId xmlns:a16="http://schemas.microsoft.com/office/drawing/2014/main" id="{E9C6AEF5-0183-53F2-9127-E703933C8ED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895400" y="2885040"/>
                <a:ext cx="24912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1" name="잉크 30">
                <a:extLst>
                  <a:ext uri="{FF2B5EF4-FFF2-40B4-BE49-F238E27FC236}">
                    <a16:creationId xmlns:a16="http://schemas.microsoft.com/office/drawing/2014/main" id="{B562B981-1315-4DF4-9B44-73DD160C8C65}"/>
                  </a:ext>
                </a:extLst>
              </p14:cNvPr>
              <p14:cNvContentPartPr/>
              <p14:nvPr/>
            </p14:nvContentPartPr>
            <p14:xfrm>
              <a:off x="2153160" y="2707920"/>
              <a:ext cx="360" cy="462240"/>
            </p14:xfrm>
          </p:contentPart>
        </mc:Choice>
        <mc:Fallback>
          <p:pic>
            <p:nvPicPr>
              <p:cNvPr id="31" name="잉크 30">
                <a:extLst>
                  <a:ext uri="{FF2B5EF4-FFF2-40B4-BE49-F238E27FC236}">
                    <a16:creationId xmlns:a16="http://schemas.microsoft.com/office/drawing/2014/main" id="{B562B981-1315-4DF4-9B44-73DD160C8C6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137320" y="2644560"/>
                <a:ext cx="31680" cy="58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2" name="잉크 31">
                <a:extLst>
                  <a:ext uri="{FF2B5EF4-FFF2-40B4-BE49-F238E27FC236}">
                    <a16:creationId xmlns:a16="http://schemas.microsoft.com/office/drawing/2014/main" id="{9C821EB9-CD5B-0F2D-54F3-F45B80F782CF}"/>
                  </a:ext>
                </a:extLst>
              </p14:cNvPr>
              <p14:cNvContentPartPr/>
              <p14:nvPr/>
            </p14:nvContentPartPr>
            <p14:xfrm>
              <a:off x="2349000" y="2370240"/>
              <a:ext cx="20520" cy="1798200"/>
            </p14:xfrm>
          </p:contentPart>
        </mc:Choice>
        <mc:Fallback>
          <p:pic>
            <p:nvPicPr>
              <p:cNvPr id="32" name="잉크 31">
                <a:extLst>
                  <a:ext uri="{FF2B5EF4-FFF2-40B4-BE49-F238E27FC236}">
                    <a16:creationId xmlns:a16="http://schemas.microsoft.com/office/drawing/2014/main" id="{9C821EB9-CD5B-0F2D-54F3-F45B80F782CF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333160" y="2306880"/>
                <a:ext cx="51840" cy="19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3" name="잉크 32">
                <a:extLst>
                  <a:ext uri="{FF2B5EF4-FFF2-40B4-BE49-F238E27FC236}">
                    <a16:creationId xmlns:a16="http://schemas.microsoft.com/office/drawing/2014/main" id="{76483821-A210-35BE-443A-B5B89325C4AD}"/>
                  </a:ext>
                </a:extLst>
              </p14:cNvPr>
              <p14:cNvContentPartPr/>
              <p14:nvPr/>
            </p14:nvContentPartPr>
            <p14:xfrm>
              <a:off x="2723760" y="2426400"/>
              <a:ext cx="419760" cy="878400"/>
            </p14:xfrm>
          </p:contentPart>
        </mc:Choice>
        <mc:Fallback>
          <p:pic>
            <p:nvPicPr>
              <p:cNvPr id="33" name="잉크 32">
                <a:extLst>
                  <a:ext uri="{FF2B5EF4-FFF2-40B4-BE49-F238E27FC236}">
                    <a16:creationId xmlns:a16="http://schemas.microsoft.com/office/drawing/2014/main" id="{76483821-A210-35BE-443A-B5B89325C4AD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707920" y="2363040"/>
                <a:ext cx="451080" cy="10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4" name="잉크 33">
                <a:extLst>
                  <a:ext uri="{FF2B5EF4-FFF2-40B4-BE49-F238E27FC236}">
                    <a16:creationId xmlns:a16="http://schemas.microsoft.com/office/drawing/2014/main" id="{CD7555EF-3251-9517-40EA-25020C1034D3}"/>
                  </a:ext>
                </a:extLst>
              </p14:cNvPr>
              <p14:cNvContentPartPr/>
              <p14:nvPr/>
            </p14:nvContentPartPr>
            <p14:xfrm>
              <a:off x="3436920" y="2399400"/>
              <a:ext cx="22680" cy="1202760"/>
            </p14:xfrm>
          </p:contentPart>
        </mc:Choice>
        <mc:Fallback>
          <p:pic>
            <p:nvPicPr>
              <p:cNvPr id="34" name="잉크 33">
                <a:extLst>
                  <a:ext uri="{FF2B5EF4-FFF2-40B4-BE49-F238E27FC236}">
                    <a16:creationId xmlns:a16="http://schemas.microsoft.com/office/drawing/2014/main" id="{CD7555EF-3251-9517-40EA-25020C1034D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421080" y="2336040"/>
                <a:ext cx="54000" cy="13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35" name="잉크 34">
                <a:extLst>
                  <a:ext uri="{FF2B5EF4-FFF2-40B4-BE49-F238E27FC236}">
                    <a16:creationId xmlns:a16="http://schemas.microsoft.com/office/drawing/2014/main" id="{94A3CA9C-2000-2CE9-AFF4-0572A2C5ADB8}"/>
                  </a:ext>
                </a:extLst>
              </p14:cNvPr>
              <p14:cNvContentPartPr/>
              <p14:nvPr/>
            </p14:nvContentPartPr>
            <p14:xfrm>
              <a:off x="3237480" y="3302280"/>
              <a:ext cx="55440" cy="1256400"/>
            </p14:xfrm>
          </p:contentPart>
        </mc:Choice>
        <mc:Fallback>
          <p:pic>
            <p:nvPicPr>
              <p:cNvPr id="35" name="잉크 34">
                <a:extLst>
                  <a:ext uri="{FF2B5EF4-FFF2-40B4-BE49-F238E27FC236}">
                    <a16:creationId xmlns:a16="http://schemas.microsoft.com/office/drawing/2014/main" id="{94A3CA9C-2000-2CE9-AFF4-0572A2C5ADB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221640" y="3238920"/>
                <a:ext cx="86760" cy="138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36" name="잉크 35">
                <a:extLst>
                  <a:ext uri="{FF2B5EF4-FFF2-40B4-BE49-F238E27FC236}">
                    <a16:creationId xmlns:a16="http://schemas.microsoft.com/office/drawing/2014/main" id="{73B6A06E-54FC-44BA-86C8-F385E6BA1B66}"/>
                  </a:ext>
                </a:extLst>
              </p14:cNvPr>
              <p14:cNvContentPartPr/>
              <p14:nvPr/>
            </p14:nvContentPartPr>
            <p14:xfrm>
              <a:off x="3145320" y="3731760"/>
              <a:ext cx="234000" cy="792720"/>
            </p14:xfrm>
          </p:contentPart>
        </mc:Choice>
        <mc:Fallback>
          <p:pic>
            <p:nvPicPr>
              <p:cNvPr id="36" name="잉크 35">
                <a:extLst>
                  <a:ext uri="{FF2B5EF4-FFF2-40B4-BE49-F238E27FC236}">
                    <a16:creationId xmlns:a16="http://schemas.microsoft.com/office/drawing/2014/main" id="{73B6A06E-54FC-44BA-86C8-F385E6BA1B66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129480" y="3668400"/>
                <a:ext cx="265320" cy="9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37" name="잉크 36">
                <a:extLst>
                  <a:ext uri="{FF2B5EF4-FFF2-40B4-BE49-F238E27FC236}">
                    <a16:creationId xmlns:a16="http://schemas.microsoft.com/office/drawing/2014/main" id="{E32C6C19-F270-2346-08E6-2B85778BF128}"/>
                  </a:ext>
                </a:extLst>
              </p14:cNvPr>
              <p14:cNvContentPartPr/>
              <p14:nvPr/>
            </p14:nvContentPartPr>
            <p14:xfrm>
              <a:off x="4616640" y="4529160"/>
              <a:ext cx="18360" cy="237960"/>
            </p14:xfrm>
          </p:contentPart>
        </mc:Choice>
        <mc:Fallback>
          <p:pic>
            <p:nvPicPr>
              <p:cNvPr id="37" name="잉크 36">
                <a:extLst>
                  <a:ext uri="{FF2B5EF4-FFF2-40B4-BE49-F238E27FC236}">
                    <a16:creationId xmlns:a16="http://schemas.microsoft.com/office/drawing/2014/main" id="{E32C6C19-F270-2346-08E6-2B85778BF12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600800" y="4465800"/>
                <a:ext cx="49680" cy="36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1192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5372B3-021D-48D1-77D1-AC642DC96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46708"/>
            <a:ext cx="7772400" cy="356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77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CC47DB-ED49-18C8-3408-3EF214FF1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 err="1"/>
              <a:t>투플</a:t>
            </a:r>
            <a:r>
              <a:rPr kumimoji="1" lang="ko-KR" altLang="en-US" dirty="0"/>
              <a:t> 관계 해석 </a:t>
            </a:r>
            <a:r>
              <a:rPr kumimoji="1" lang="en-US" altLang="ko-KR" dirty="0"/>
              <a:t>vs </a:t>
            </a:r>
            <a:r>
              <a:rPr kumimoji="1" lang="ko-KR" altLang="en-US" dirty="0"/>
              <a:t>도메인 관계 해석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4FD28C9-4FEA-75AD-51C5-789054425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81" y="1750487"/>
            <a:ext cx="4024746" cy="38272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C803F9C-2084-EB04-B16D-BFBC11537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854" y="1750487"/>
            <a:ext cx="4537365" cy="458982"/>
          </a:xfrm>
          <a:prstGeom prst="rect">
            <a:avLst/>
          </a:prstGeom>
        </p:spPr>
      </p:pic>
      <p:sp>
        <p:nvSpPr>
          <p:cNvPr id="7" name="제목 1">
            <a:extLst>
              <a:ext uri="{FF2B5EF4-FFF2-40B4-BE49-F238E27FC236}">
                <a16:creationId xmlns:a16="http://schemas.microsoft.com/office/drawing/2014/main" id="{81859146-BAB2-BB57-981B-9D2B1C4670AE}"/>
              </a:ext>
            </a:extLst>
          </p:cNvPr>
          <p:cNvSpPr txBox="1">
            <a:spLocks/>
          </p:cNvSpPr>
          <p:nvPr/>
        </p:nvSpPr>
        <p:spPr>
          <a:xfrm>
            <a:off x="782782" y="2371580"/>
            <a:ext cx="7779327" cy="3929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ko-KR" altLang="en-US" sz="3000" dirty="0" err="1"/>
              <a:t>투플</a:t>
            </a:r>
            <a:r>
              <a:rPr kumimoji="1" lang="en-US" altLang="ko-KR" sz="3000" dirty="0"/>
              <a:t>(</a:t>
            </a:r>
            <a:r>
              <a:rPr kumimoji="1" lang="ko-KR" altLang="en-US" sz="3000" dirty="0"/>
              <a:t>행</a:t>
            </a:r>
            <a:r>
              <a:rPr kumimoji="1" lang="en-US" altLang="ko-KR" sz="3000" dirty="0"/>
              <a:t>)</a:t>
            </a:r>
            <a:r>
              <a:rPr kumimoji="1" lang="ko-KR" altLang="en-US" sz="3000" dirty="0"/>
              <a:t> 기준</a:t>
            </a: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91F62D4A-F3A7-F4FC-952D-A793CE600238}"/>
              </a:ext>
            </a:extLst>
          </p:cNvPr>
          <p:cNvSpPr txBox="1">
            <a:spLocks/>
          </p:cNvSpPr>
          <p:nvPr/>
        </p:nvSpPr>
        <p:spPr>
          <a:xfrm>
            <a:off x="6490854" y="2322691"/>
            <a:ext cx="7779327" cy="3929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ko-KR" altLang="en-US" sz="3000" dirty="0"/>
              <a:t>도메인</a:t>
            </a:r>
            <a:r>
              <a:rPr kumimoji="1" lang="en-US" altLang="ko-KR" sz="3000" dirty="0"/>
              <a:t>(</a:t>
            </a:r>
            <a:r>
              <a:rPr kumimoji="1" lang="ko-KR" altLang="en-US" sz="3000" dirty="0"/>
              <a:t>열</a:t>
            </a:r>
            <a:r>
              <a:rPr kumimoji="1" lang="en-US" altLang="ko-KR" sz="3000" dirty="0"/>
              <a:t>)</a:t>
            </a:r>
            <a:r>
              <a:rPr kumimoji="1" lang="ko-KR" altLang="en-US" sz="3000" dirty="0"/>
              <a:t> 기준 </a:t>
            </a:r>
            <a:r>
              <a:rPr kumimoji="1" lang="en-US" altLang="ko-KR" sz="3000" dirty="0"/>
              <a:t>(</a:t>
            </a:r>
            <a:r>
              <a:rPr kumimoji="1" lang="ko-KR" altLang="en-US" sz="3000" dirty="0"/>
              <a:t>변수</a:t>
            </a:r>
            <a:r>
              <a:rPr kumimoji="1" lang="en-US" altLang="ko-KR" sz="3000" dirty="0"/>
              <a:t>)</a:t>
            </a:r>
            <a:endParaRPr kumimoji="1" lang="ko-KR" altLang="en-US" sz="3000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CDA0944-06B7-C9B9-5838-B1A441C78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361148"/>
            <a:ext cx="7772400" cy="282305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95C4F3A-36C5-6D1E-0322-AB164FB42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4314" y="2193007"/>
            <a:ext cx="2019300" cy="7112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7567B3B-9AD6-1CCC-9EC3-B6BC8E843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0854" y="2640718"/>
            <a:ext cx="4008582" cy="67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90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E9CBD67F-072B-C2FE-BD50-9AAB3BE41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56653"/>
            <a:ext cx="7772400" cy="554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51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23C98B5-6858-3AB9-E073-0CA53C669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002536"/>
            <a:ext cx="7772400" cy="285292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F9D13CD-468B-B3C2-1F7C-BFBF2D24F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91" y="1335464"/>
            <a:ext cx="7772400" cy="66707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1182612-B411-A28C-85A6-C2D59E77D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350" y="4945519"/>
            <a:ext cx="52705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72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B7063A6-E629-94DE-0F83-C95A8C493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66859"/>
            <a:ext cx="7772400" cy="512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31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772A261-E1BC-50DF-6A36-C08E573CF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18" y="157105"/>
            <a:ext cx="7772400" cy="513085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C413790-17BA-CEBF-908A-5A71801AC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056" y="5287963"/>
            <a:ext cx="5119254" cy="157246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FC8AEAB-2F2B-4600-3CBB-01EBFE5C2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018" y="1207468"/>
            <a:ext cx="7772400" cy="444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1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E84A99C-2A6D-84C4-B4DB-ADA6D08D6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45389"/>
            <a:ext cx="7772400" cy="516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03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E4D984-7B83-1B18-AA69-DBE41F56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l-GR" altLang="ko-KR" dirty="0"/>
              <a:t>σ</a:t>
            </a:r>
            <a:r>
              <a:rPr kumimoji="1" lang="ko-KR" altLang="en-US" dirty="0"/>
              <a:t>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en-US" altLang="ko-KR" dirty="0"/>
              <a:t>Selection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9ACCA3E-3AED-FADC-AFB8-89CD382A2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2" y="5681163"/>
            <a:ext cx="10075107" cy="1623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" altLang="ko-KR" dirty="0"/>
              <a:t>'Employee' </a:t>
            </a:r>
            <a:r>
              <a:rPr kumimoji="1" lang="ko-KR" altLang="en-US" dirty="0"/>
              <a:t>관계에서 </a:t>
            </a:r>
            <a:r>
              <a:rPr kumimoji="1" lang="en-US" altLang="ko-KR" dirty="0"/>
              <a:t>'</a:t>
            </a:r>
            <a:r>
              <a:rPr kumimoji="1" lang="en" altLang="ko-KR" dirty="0"/>
              <a:t>salary'</a:t>
            </a:r>
            <a:r>
              <a:rPr kumimoji="1" lang="ko-KR" altLang="en-US" dirty="0"/>
              <a:t>가 </a:t>
            </a:r>
            <a:r>
              <a:rPr kumimoji="1" lang="en-US" altLang="ko-KR" dirty="0"/>
              <a:t>50000 </a:t>
            </a:r>
            <a:r>
              <a:rPr kumimoji="1" lang="ko-KR" altLang="en-US" dirty="0"/>
              <a:t>이상인 직원을 찾으세요</a:t>
            </a:r>
            <a:r>
              <a:rPr kumimoji="1" lang="en-US" altLang="ko-KR" dirty="0"/>
              <a:t>.</a:t>
            </a:r>
          </a:p>
          <a:p>
            <a:pPr marL="0" indent="0">
              <a:buNone/>
            </a:pPr>
            <a:r>
              <a:rPr kumimoji="1" lang="en-US" altLang="ko-KR" dirty="0"/>
              <a:t>=&gt; </a:t>
            </a:r>
            <a:r>
              <a:rPr lang="el-GR" altLang="ko-KR" b="0" i="0" dirty="0">
                <a:solidFill>
                  <a:srgbClr val="ECECF1"/>
                </a:solidFill>
                <a:effectLst/>
                <a:latin typeface="Söhne"/>
              </a:rPr>
              <a:t>σ_</a:t>
            </a:r>
            <a:r>
              <a:rPr lang="en" altLang="ko-KR" b="0" i="0" dirty="0">
                <a:solidFill>
                  <a:srgbClr val="ECECF1"/>
                </a:solidFill>
                <a:effectLst/>
                <a:latin typeface="Söhne"/>
              </a:rPr>
              <a:t>salary ≥ 50000(Employee)</a:t>
            </a:r>
            <a:endParaRPr kumimoji="1"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174AD70-E65B-DB4C-4BD3-0B81BD22B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82" y="2645527"/>
            <a:ext cx="7446818" cy="282627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CB7EBFA-84C1-7E4B-8597-4F7E4E6E5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036" y="486521"/>
            <a:ext cx="6075218" cy="240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D1891D8-9974-8368-0D8D-841F7B99C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7772400" cy="290736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DA2B604-4BCF-40D4-82C5-4511D37DD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645590"/>
            <a:ext cx="7169727" cy="421241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76BF93A-63E6-9A10-8BF9-327F50414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837" y="1405189"/>
            <a:ext cx="7772400" cy="35992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잉크 6">
                <a:extLst>
                  <a:ext uri="{FF2B5EF4-FFF2-40B4-BE49-F238E27FC236}">
                    <a16:creationId xmlns:a16="http://schemas.microsoft.com/office/drawing/2014/main" id="{34C2B2C3-1A91-1636-5555-224AD906DDA0}"/>
                  </a:ext>
                </a:extLst>
              </p14:cNvPr>
              <p14:cNvContentPartPr/>
              <p14:nvPr/>
            </p14:nvContentPartPr>
            <p14:xfrm>
              <a:off x="4111920" y="879840"/>
              <a:ext cx="844560" cy="19440"/>
            </p14:xfrm>
          </p:contentPart>
        </mc:Choice>
        <mc:Fallback>
          <p:pic>
            <p:nvPicPr>
              <p:cNvPr id="7" name="잉크 6">
                <a:extLst>
                  <a:ext uri="{FF2B5EF4-FFF2-40B4-BE49-F238E27FC236}">
                    <a16:creationId xmlns:a16="http://schemas.microsoft.com/office/drawing/2014/main" id="{34C2B2C3-1A91-1636-5555-224AD906DDA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96080" y="816480"/>
                <a:ext cx="87588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잉크 7">
                <a:extLst>
                  <a:ext uri="{FF2B5EF4-FFF2-40B4-BE49-F238E27FC236}">
                    <a16:creationId xmlns:a16="http://schemas.microsoft.com/office/drawing/2014/main" id="{527815EE-EF81-B17D-B5FD-51E30B97AE7E}"/>
                  </a:ext>
                </a:extLst>
              </p14:cNvPr>
              <p14:cNvContentPartPr/>
              <p14:nvPr/>
            </p14:nvContentPartPr>
            <p14:xfrm>
              <a:off x="5594040" y="829440"/>
              <a:ext cx="1475280" cy="44280"/>
            </p14:xfrm>
          </p:contentPart>
        </mc:Choice>
        <mc:Fallback>
          <p:pic>
            <p:nvPicPr>
              <p:cNvPr id="8" name="잉크 7">
                <a:extLst>
                  <a:ext uri="{FF2B5EF4-FFF2-40B4-BE49-F238E27FC236}">
                    <a16:creationId xmlns:a16="http://schemas.microsoft.com/office/drawing/2014/main" id="{527815EE-EF81-B17D-B5FD-51E30B97AE7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78200" y="766080"/>
                <a:ext cx="150660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잉크 8">
                <a:extLst>
                  <a:ext uri="{FF2B5EF4-FFF2-40B4-BE49-F238E27FC236}">
                    <a16:creationId xmlns:a16="http://schemas.microsoft.com/office/drawing/2014/main" id="{96465B2B-A30D-3C8A-33C2-8787F711063D}"/>
                  </a:ext>
                </a:extLst>
              </p14:cNvPr>
              <p14:cNvContentPartPr/>
              <p14:nvPr/>
            </p14:nvContentPartPr>
            <p14:xfrm>
              <a:off x="3527280" y="1363680"/>
              <a:ext cx="212400" cy="290880"/>
            </p14:xfrm>
          </p:contentPart>
        </mc:Choice>
        <mc:Fallback>
          <p:pic>
            <p:nvPicPr>
              <p:cNvPr id="9" name="잉크 8">
                <a:extLst>
                  <a:ext uri="{FF2B5EF4-FFF2-40B4-BE49-F238E27FC236}">
                    <a16:creationId xmlns:a16="http://schemas.microsoft.com/office/drawing/2014/main" id="{96465B2B-A30D-3C8A-33C2-8787F711063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11440" y="1300320"/>
                <a:ext cx="243720" cy="41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잉크 9">
                <a:extLst>
                  <a:ext uri="{FF2B5EF4-FFF2-40B4-BE49-F238E27FC236}">
                    <a16:creationId xmlns:a16="http://schemas.microsoft.com/office/drawing/2014/main" id="{61184D96-071A-6C41-D141-DDB258C69C22}"/>
                  </a:ext>
                </a:extLst>
              </p14:cNvPr>
              <p14:cNvContentPartPr/>
              <p14:nvPr/>
            </p14:nvContentPartPr>
            <p14:xfrm>
              <a:off x="3933000" y="1329480"/>
              <a:ext cx="462600" cy="238680"/>
            </p14:xfrm>
          </p:contentPart>
        </mc:Choice>
        <mc:Fallback>
          <p:pic>
            <p:nvPicPr>
              <p:cNvPr id="10" name="잉크 9">
                <a:extLst>
                  <a:ext uri="{FF2B5EF4-FFF2-40B4-BE49-F238E27FC236}">
                    <a16:creationId xmlns:a16="http://schemas.microsoft.com/office/drawing/2014/main" id="{61184D96-071A-6C41-D141-DDB258C69C2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17160" y="1266120"/>
                <a:ext cx="493920" cy="3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1" name="잉크 10">
                <a:extLst>
                  <a:ext uri="{FF2B5EF4-FFF2-40B4-BE49-F238E27FC236}">
                    <a16:creationId xmlns:a16="http://schemas.microsoft.com/office/drawing/2014/main" id="{427A9CA2-29F1-047E-A7AE-43C1FD06273C}"/>
                  </a:ext>
                </a:extLst>
              </p14:cNvPr>
              <p14:cNvContentPartPr/>
              <p14:nvPr/>
            </p14:nvContentPartPr>
            <p14:xfrm>
              <a:off x="3699360" y="1563120"/>
              <a:ext cx="196920" cy="11520"/>
            </p14:xfrm>
          </p:contentPart>
        </mc:Choice>
        <mc:Fallback>
          <p:pic>
            <p:nvPicPr>
              <p:cNvPr id="11" name="잉크 10">
                <a:extLst>
                  <a:ext uri="{FF2B5EF4-FFF2-40B4-BE49-F238E27FC236}">
                    <a16:creationId xmlns:a16="http://schemas.microsoft.com/office/drawing/2014/main" id="{427A9CA2-29F1-047E-A7AE-43C1FD06273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83520" y="1499760"/>
                <a:ext cx="22824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2" name="잉크 11">
                <a:extLst>
                  <a:ext uri="{FF2B5EF4-FFF2-40B4-BE49-F238E27FC236}">
                    <a16:creationId xmlns:a16="http://schemas.microsoft.com/office/drawing/2014/main" id="{AE33B67D-094F-BFF1-8D4A-E97ACDBBA5B0}"/>
                  </a:ext>
                </a:extLst>
              </p14:cNvPr>
              <p14:cNvContentPartPr/>
              <p14:nvPr/>
            </p14:nvContentPartPr>
            <p14:xfrm>
              <a:off x="4381920" y="1240560"/>
              <a:ext cx="286560" cy="304560"/>
            </p14:xfrm>
          </p:contentPart>
        </mc:Choice>
        <mc:Fallback>
          <p:pic>
            <p:nvPicPr>
              <p:cNvPr id="12" name="잉크 11">
                <a:extLst>
                  <a:ext uri="{FF2B5EF4-FFF2-40B4-BE49-F238E27FC236}">
                    <a16:creationId xmlns:a16="http://schemas.microsoft.com/office/drawing/2014/main" id="{AE33B67D-094F-BFF1-8D4A-E97ACDBBA5B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366080" y="1177200"/>
                <a:ext cx="317880" cy="43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3" name="잉크 12">
                <a:extLst>
                  <a:ext uri="{FF2B5EF4-FFF2-40B4-BE49-F238E27FC236}">
                    <a16:creationId xmlns:a16="http://schemas.microsoft.com/office/drawing/2014/main" id="{5E6CFA07-65C8-A26D-2C8E-5D9BFAD31166}"/>
                  </a:ext>
                </a:extLst>
              </p14:cNvPr>
              <p14:cNvContentPartPr/>
              <p14:nvPr/>
            </p14:nvContentPartPr>
            <p14:xfrm>
              <a:off x="3012120" y="1007640"/>
              <a:ext cx="735120" cy="748800"/>
            </p14:xfrm>
          </p:contentPart>
        </mc:Choice>
        <mc:Fallback>
          <p:pic>
            <p:nvPicPr>
              <p:cNvPr id="13" name="잉크 12">
                <a:extLst>
                  <a:ext uri="{FF2B5EF4-FFF2-40B4-BE49-F238E27FC236}">
                    <a16:creationId xmlns:a16="http://schemas.microsoft.com/office/drawing/2014/main" id="{5E6CFA07-65C8-A26D-2C8E-5D9BFAD3116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96280" y="944280"/>
                <a:ext cx="766440" cy="87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282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E4D984-7B83-1B18-AA69-DBE41F56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l-GR" altLang="ko-KR" dirty="0"/>
              <a:t>π</a:t>
            </a:r>
            <a:r>
              <a:rPr kumimoji="1" lang="ko-KR" altLang="en-US" dirty="0"/>
              <a:t>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en-US" altLang="ko-KR" dirty="0"/>
              <a:t>Projection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9ACCA3E-3AED-FADC-AFB8-89CD382A2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67311"/>
            <a:ext cx="10515600" cy="1325564"/>
          </a:xfrm>
        </p:spPr>
        <p:txBody>
          <a:bodyPr/>
          <a:lstStyle/>
          <a:p>
            <a:pPr marL="0" indent="0">
              <a:buNone/>
            </a:pPr>
            <a:r>
              <a:rPr kumimoji="1" lang="en" altLang="ko-KR" dirty="0"/>
              <a:t>'Customer' </a:t>
            </a:r>
            <a:r>
              <a:rPr kumimoji="1" lang="ko-KR" altLang="en-US" dirty="0"/>
              <a:t>관계에서 </a:t>
            </a:r>
            <a:r>
              <a:rPr kumimoji="1" lang="en-US" altLang="ko-KR" dirty="0"/>
              <a:t>'</a:t>
            </a:r>
            <a:r>
              <a:rPr kumimoji="1" lang="en" altLang="ko-KR" dirty="0"/>
              <a:t>name'</a:t>
            </a:r>
            <a:r>
              <a:rPr kumimoji="1" lang="ko-KR" altLang="en-US" dirty="0"/>
              <a:t>과 </a:t>
            </a:r>
            <a:r>
              <a:rPr kumimoji="1" lang="en-US" altLang="ko-KR" dirty="0"/>
              <a:t>'</a:t>
            </a:r>
            <a:r>
              <a:rPr kumimoji="1" lang="en" altLang="ko-KR" dirty="0"/>
              <a:t>address' </a:t>
            </a:r>
            <a:r>
              <a:rPr kumimoji="1" lang="ko-KR" altLang="en-US" dirty="0"/>
              <a:t>속성만을 추출하세요</a:t>
            </a:r>
            <a:r>
              <a:rPr kumimoji="1" lang="en-US" altLang="ko-KR" dirty="0"/>
              <a:t>.</a:t>
            </a:r>
          </a:p>
          <a:p>
            <a:pPr marL="0" indent="0">
              <a:buNone/>
            </a:pPr>
            <a:r>
              <a:rPr kumimoji="1" lang="en-US" altLang="ko-KR" dirty="0"/>
              <a:t>=&gt;</a:t>
            </a:r>
            <a:r>
              <a:rPr lang="el-GR" altLang="ko-KR" b="0" i="0" dirty="0">
                <a:solidFill>
                  <a:srgbClr val="ECECF1"/>
                </a:solidFill>
                <a:effectLst/>
                <a:latin typeface="Söhne"/>
              </a:rPr>
              <a:t>π_</a:t>
            </a:r>
            <a:r>
              <a:rPr lang="en" altLang="ko-KR" b="0" i="0" dirty="0">
                <a:solidFill>
                  <a:srgbClr val="ECECF1"/>
                </a:solidFill>
                <a:effectLst/>
                <a:latin typeface="Söhne"/>
              </a:rPr>
              <a:t>name, address(Customer)</a:t>
            </a:r>
            <a:endParaRPr kumimoji="1"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C788D27-9831-0857-6D77-D3F1D34E3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46652"/>
            <a:ext cx="7772400" cy="210576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FB1C60C-8802-B221-7F95-CE807090C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981" y="278537"/>
            <a:ext cx="7772400" cy="216066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잉크 5">
                <a:extLst>
                  <a:ext uri="{FF2B5EF4-FFF2-40B4-BE49-F238E27FC236}">
                    <a16:creationId xmlns:a16="http://schemas.microsoft.com/office/drawing/2014/main" id="{2444A948-2703-D89D-124F-BB4D249F9E9F}"/>
                  </a:ext>
                </a:extLst>
              </p14:cNvPr>
              <p14:cNvContentPartPr/>
              <p14:nvPr/>
            </p14:nvContentPartPr>
            <p14:xfrm>
              <a:off x="6370527" y="485673"/>
              <a:ext cx="733680" cy="51480"/>
            </p14:xfrm>
          </p:contentPart>
        </mc:Choice>
        <mc:Fallback>
          <p:pic>
            <p:nvPicPr>
              <p:cNvPr id="6" name="잉크 5">
                <a:extLst>
                  <a:ext uri="{FF2B5EF4-FFF2-40B4-BE49-F238E27FC236}">
                    <a16:creationId xmlns:a16="http://schemas.microsoft.com/office/drawing/2014/main" id="{2444A948-2703-D89D-124F-BB4D249F9E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16887" y="378033"/>
                <a:ext cx="841320" cy="26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9176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92</Words>
  <Application>Microsoft Macintosh PowerPoint</Application>
  <PresentationFormat>와이드스크린</PresentationFormat>
  <Paragraphs>18</Paragraphs>
  <Slides>19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3" baseType="lpstr">
      <vt:lpstr>맑은 고딕</vt:lpstr>
      <vt:lpstr>Söhne</vt:lpstr>
      <vt:lpstr>Arial</vt:lpstr>
      <vt:lpstr>Office 테마</vt:lpstr>
      <vt:lpstr>관계데이터 연산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σ : Selection</vt:lpstr>
      <vt:lpstr>PowerPoint 프레젠테이션</vt:lpstr>
      <vt:lpstr>π : Projection</vt:lpstr>
      <vt:lpstr>PowerPoint 프레젠테이션</vt:lpstr>
      <vt:lpstr>PowerPoint 프레젠테이션</vt:lpstr>
      <vt:lpstr>⋈ : Join</vt:lpstr>
      <vt:lpstr>÷ : Division</vt:lpstr>
      <vt:lpstr>예제</vt:lpstr>
      <vt:lpstr>예제 2</vt:lpstr>
      <vt:lpstr>이 외에도...</vt:lpstr>
      <vt:lpstr>PowerPoint 프레젠테이션</vt:lpstr>
      <vt:lpstr>PowerPoint 프레젠테이션</vt:lpstr>
      <vt:lpstr>투플 관계 해석 vs 도메인 관계 해석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관계데이터 연산</dc:title>
  <dc:creator>Minju Choi</dc:creator>
  <cp:lastModifiedBy>Minju Choi</cp:lastModifiedBy>
  <cp:revision>1</cp:revision>
  <dcterms:created xsi:type="dcterms:W3CDTF">2023-11-12T13:08:20Z</dcterms:created>
  <dcterms:modified xsi:type="dcterms:W3CDTF">2023-11-12T17:50:02Z</dcterms:modified>
</cp:coreProperties>
</file>