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64" r:id="rId2"/>
    <p:sldId id="258" r:id="rId3"/>
    <p:sldId id="259" r:id="rId4"/>
    <p:sldId id="260" r:id="rId5"/>
    <p:sldId id="263" r:id="rId6"/>
    <p:sldId id="266" r:id="rId7"/>
    <p:sldId id="267" r:id="rId8"/>
    <p:sldId id="268" r:id="rId9"/>
    <p:sldId id="269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8">
          <p15:clr>
            <a:srgbClr val="A4A3A4"/>
          </p15:clr>
        </p15:guide>
        <p15:guide id="2" pos="38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83" d="100"/>
          <a:sy n="83" d="100"/>
        </p:scale>
        <p:origin x="537" y="39"/>
      </p:cViewPr>
      <p:guideLst>
        <p:guide orient="horz" pos="2158"/>
        <p:guide pos="383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2023-05-18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32413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endParaRPr lang="en-US" altLang="en-US" dirty="0">
              <a:latin typeface="Gill Sans Ultra Bold"/>
            </a:endParaRP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09F4262C-968C-4EE9-8164-CE16364706B3}" type="slidenum">
              <a:rPr lang="ko-KR" altLang="en-US" smtClean="0"/>
              <a:pPr lvl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1012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endParaRPr lang="en-US" altLang="en-US" dirty="0">
              <a:latin typeface="Gill Sans Ultra Bold"/>
            </a:endParaRP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09F4262C-968C-4EE9-8164-CE16364706B3}" type="slidenum">
              <a:rPr lang="ko-KR" altLang="en-US" smtClean="0"/>
              <a:pPr lvl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1156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endParaRPr lang="en-US" altLang="en-US" dirty="0">
              <a:latin typeface="Gill Sans Ultra Bold"/>
            </a:endParaRP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09F4262C-968C-4EE9-8164-CE16364706B3}" type="slidenum">
              <a:rPr lang="ko-KR" altLang="en-US" smtClean="0"/>
              <a:pPr lvl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6230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endParaRPr lang="en-US" altLang="en-US" dirty="0">
              <a:latin typeface="Gill Sans Ultra Bold"/>
            </a:endParaRP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09F4262C-968C-4EE9-8164-CE16364706B3}" type="slidenum">
              <a:rPr lang="ko-KR" altLang="en-US" smtClean="0"/>
              <a:pPr lvl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5066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endParaRPr lang="en-US" altLang="en-US" dirty="0">
              <a:latin typeface="Gill Sans Ultra Bold"/>
            </a:endParaRP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09F4262C-968C-4EE9-8164-CE16364706B3}" type="slidenum">
              <a:rPr lang="ko-KR" altLang="en-US" smtClean="0"/>
              <a:pPr lvl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9990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endParaRPr lang="en-US" altLang="en-US" dirty="0">
              <a:latin typeface="Gill Sans Ultra Bold"/>
            </a:endParaRP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09F4262C-968C-4EE9-8164-CE16364706B3}" type="slidenum">
              <a:rPr lang="ko-KR" altLang="en-US" smtClean="0"/>
              <a:pPr lvl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0881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endParaRPr lang="en-US" altLang="en-US" dirty="0">
              <a:latin typeface="Gill Sans Ultra Bold"/>
            </a:endParaRP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09F4262C-968C-4EE9-8164-CE16364706B3}" type="slidenum">
              <a:rPr lang="ko-KR" altLang="en-US" smtClean="0"/>
              <a:pPr lvl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64689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endParaRPr lang="en-US" altLang="en-US" dirty="0">
              <a:latin typeface="Gill Sans Ultra Bold"/>
            </a:endParaRP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09F4262C-968C-4EE9-8164-CE16364706B3}" type="slidenum">
              <a:rPr lang="ko-KR" altLang="en-US" smtClean="0"/>
              <a:pPr lvl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81310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endParaRPr lang="en-US" altLang="en-US" dirty="0">
              <a:latin typeface="Gill Sans Ultra Bold"/>
            </a:endParaRP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09F4262C-968C-4EE9-8164-CE16364706B3}" type="slidenum">
              <a:rPr lang="ko-KR" altLang="en-US" smtClean="0"/>
              <a:pPr lvl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015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40A130E-E3B8-4EBE-931F-81B26B8448AA}" type="datetime1">
              <a:rPr lang="ko-KR" altLang="en-US" smtClean="0"/>
              <a:pPr lvl="0"/>
              <a:t>2023-05-18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739559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간지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A348888-F454-4AD2-BA62-3AF29D9807C0}" type="datetime1">
              <a:rPr lang="ko-KR" altLang="en-US" smtClean="0"/>
              <a:pPr lvl="0"/>
              <a:t>2023-05-18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529235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목차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/>
              <a:t>첫째 목차</a:t>
            </a:r>
          </a:p>
          <a:p>
            <a:pPr lvl="0"/>
            <a:r>
              <a:rPr lang="ko-KR" altLang="en-US"/>
              <a:t>둘째 목차</a:t>
            </a:r>
          </a:p>
          <a:p>
            <a:pPr lvl="0"/>
            <a:r>
              <a:rPr lang="ko-KR" altLang="en-US"/>
              <a:t>셋째 목차</a:t>
            </a:r>
          </a:p>
          <a:p>
            <a:pPr lvl="0"/>
            <a:r>
              <a:rPr lang="ko-KR" altLang="en-US"/>
              <a:t>넷째 목차</a:t>
            </a:r>
          </a:p>
          <a:p>
            <a:pPr lvl="0"/>
            <a:r>
              <a:rPr lang="ko-KR" altLang="en-US"/>
              <a:t>다섯째 목차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56FEC12-A4C9-4837-AF94-AD867782C04C}" type="datetime1">
              <a:rPr lang="ko-KR" altLang="en-US" smtClean="0"/>
              <a:pPr lvl="0"/>
              <a:t>2023-05-18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885546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본문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57F84A3-4F29-4053-ACFD-1BAF2D3F140C}" type="datetime1">
              <a:rPr lang="ko-KR" altLang="en-US" smtClean="0"/>
              <a:pPr lvl="0"/>
              <a:t>2023-05-18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84536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4953836A-82A3-4C8B-9D31-CD724F3673ED}" type="datetime1">
              <a:rPr lang="ko-KR" altLang="en-US" smtClean="0"/>
              <a:pPr lvl="0"/>
              <a:t>2023-05-18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521946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AD2EBAF6-36D0-4DD8-B695-D4C1B37E35D6}" type="datetime1">
              <a:rPr lang="ko-KR" altLang="en-US" smtClean="0"/>
              <a:pPr lvl="0"/>
              <a:t>2023-05-18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692637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0728D28-603B-4EFC-80F8-17E5E9107035}" type="datetime1">
              <a:rPr lang="ko-KR" altLang="en-US" smtClean="0"/>
              <a:pPr lvl="0"/>
              <a:t>2023-05-18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873657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내용 2개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A27A1F4E-0809-4239-8034-C38E431DAF92}" type="datetime1">
              <a:rPr lang="ko-KR" altLang="en-US" smtClean="0"/>
              <a:pPr lvl="0"/>
              <a:t>2023-05-18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302017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E0DA496-7307-4E8B-88DE-CB97B48BAB6F}" type="datetime1">
              <a:rPr lang="ko-KR" altLang="en-US" smtClean="0"/>
              <a:pPr lvl="0"/>
              <a:t>2023-05-18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797170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표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r>
              <a:rPr lang="ko-KR" altLang="en-US"/>
              <a:t>표를 추가하려면 아이콘을 클릭하십시오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8721E90-850C-410B-8B89-8394F580CFDA}" type="datetime1">
              <a:rPr lang="ko-KR" altLang="en-US" smtClean="0"/>
              <a:pPr lvl="0"/>
              <a:t>2023-05-18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36735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내용 4개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ACE7E28-9336-4363-8674-B91477D8F243}" type="datetime1">
              <a:rPr lang="ko-KR" altLang="en-US" smtClean="0"/>
              <a:pPr lvl="0"/>
              <a:t>2023-05-18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04191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그림 및 설명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ACE7E28-9336-4363-8674-B91477D8F243}" type="datetime1">
              <a:rPr lang="ko-KR" altLang="en-US" smtClean="0"/>
              <a:pPr lvl="0"/>
              <a:t>2023-05-18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180668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한컴오피스">
    <p:bg>
      <p:bgPr>
        <a:blipFill dpi="0" rotWithShape="1">
          <a:blip r:embed="rId14">
            <a:alphaModFix amt="20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fld id="{D422D86A-5F52-4165-8473-F1B836277586}" type="datetime1">
              <a:rPr lang="ko-KR" altLang="en-US" smtClean="0"/>
              <a:pPr lvl="0"/>
              <a:t>2023-05-18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386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://localhost:5000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microsoft.com/office/2007/relationships/hdphoto" Target="../media/hdphoto3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microsoft.com/office/2007/relationships/hdphoto" Target="../media/hdphoto5.wdp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내용 개체 틀 2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lum bright="3000"/>
          </a:blip>
          <a:stretch>
            <a:fillRect/>
          </a:stretch>
        </p:blipFill>
        <p:spPr>
          <a:xfrm>
            <a:off x="11170969" y="6283953"/>
            <a:ext cx="1021031" cy="574046"/>
          </a:xfrm>
          <a:prstGeom prst="rect">
            <a:avLst/>
          </a:prstGeom>
        </p:spPr>
      </p:pic>
      <p:sp>
        <p:nvSpPr>
          <p:cNvPr id="15" name="제목 1">
            <a:extLst>
              <a:ext uri="{FF2B5EF4-FFF2-40B4-BE49-F238E27FC236}">
                <a16:creationId xmlns:a16="http://schemas.microsoft.com/office/drawing/2014/main" id="{838CF36C-1E61-44F4-DFF8-FAADA24FA189}"/>
              </a:ext>
            </a:extLst>
          </p:cNvPr>
          <p:cNvSpPr txBox="1">
            <a:spLocks/>
          </p:cNvSpPr>
          <p:nvPr/>
        </p:nvSpPr>
        <p:spPr>
          <a:xfrm>
            <a:off x="569344" y="1071174"/>
            <a:ext cx="10972798" cy="22183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rtl="0" eaLnBrk="1" latinLnBrk="1" hangingPunct="1">
              <a:defRPr>
                <a:solidFill>
                  <a:schemeClr val="tx2"/>
                </a:solidFill>
              </a:defRPr>
            </a:lvl2pPr>
            <a:lvl3pPr rtl="0" eaLnBrk="1" latinLnBrk="1" hangingPunct="1">
              <a:defRPr>
                <a:solidFill>
                  <a:schemeClr val="tx2"/>
                </a:solidFill>
              </a:defRPr>
            </a:lvl3pPr>
            <a:lvl4pPr rtl="0" eaLnBrk="1" latinLnBrk="1" hangingPunct="1">
              <a:defRPr>
                <a:solidFill>
                  <a:schemeClr val="tx2"/>
                </a:solidFill>
              </a:defRPr>
            </a:lvl4pPr>
            <a:lvl5pPr rtl="0" eaLnBrk="1" latinLnBrk="1" hangingPunct="1">
              <a:defRPr>
                <a:solidFill>
                  <a:schemeClr val="tx2"/>
                </a:solidFill>
              </a:defRPr>
            </a:lvl5pPr>
            <a:lvl6pPr rtl="0" eaLnBrk="1" latinLnBrk="1" hangingPunct="1">
              <a:defRPr>
                <a:solidFill>
                  <a:schemeClr val="tx2"/>
                </a:solidFill>
              </a:defRPr>
            </a:lvl6pPr>
            <a:lvl7pPr rtl="0" eaLnBrk="1" latinLnBrk="1" hangingPunct="1">
              <a:defRPr>
                <a:solidFill>
                  <a:schemeClr val="tx2"/>
                </a:solidFill>
              </a:defRPr>
            </a:lvl7pPr>
            <a:lvl8pPr rtl="0" eaLnBrk="1" latinLnBrk="1" hangingPunct="1">
              <a:defRPr>
                <a:solidFill>
                  <a:schemeClr val="tx2"/>
                </a:solidFill>
              </a:defRPr>
            </a:lvl8pPr>
            <a:lvl9pPr rtl="0"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ko-KR" altLang="en-US" sz="72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큐브" panose="02020600000000000000" pitchFamily="18" charset="-127"/>
                <a:ea typeface="a큐브" panose="02020600000000000000" pitchFamily="18" charset="-127"/>
              </a:rPr>
              <a:t>초록색이 </a:t>
            </a:r>
            <a:r>
              <a:rPr lang="ko-KR" altLang="en-US" sz="72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큐브" panose="02020600000000000000" pitchFamily="18" charset="-127"/>
                <a:ea typeface="a큐브" panose="02020600000000000000" pitchFamily="18" charset="-127"/>
              </a:rPr>
              <a:t>젤다</a:t>
            </a:r>
            <a:r>
              <a:rPr lang="ko-KR" altLang="en-US" sz="72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큐브" panose="02020600000000000000" pitchFamily="18" charset="-127"/>
                <a:ea typeface="a큐브" panose="02020600000000000000" pitchFamily="18" charset="-127"/>
              </a:rPr>
              <a:t> 맞죠</a:t>
            </a:r>
            <a:r>
              <a:rPr lang="en-US" altLang="ko-KR" sz="72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큐브" panose="02020600000000000000" pitchFamily="18" charset="-127"/>
                <a:ea typeface="a큐브" panose="02020600000000000000" pitchFamily="18" charset="-127"/>
              </a:rPr>
              <a:t>?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E5D48C3F-D502-65E7-83BC-4D30B0295E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313" y="3441612"/>
            <a:ext cx="1638248" cy="196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22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내용 개체 틀 2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lum bright="3000"/>
          </a:blip>
          <a:stretch>
            <a:fillRect/>
          </a:stretch>
        </p:blipFill>
        <p:spPr>
          <a:xfrm>
            <a:off x="11170969" y="6283953"/>
            <a:ext cx="1021031" cy="5740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00368" y="2109080"/>
            <a:ext cx="30055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600" i="1" dirty="0">
                <a:latin typeface="a큐브" panose="02020600000000000000" pitchFamily="18" charset="-127"/>
                <a:ea typeface="a큐브" panose="02020600000000000000" pitchFamily="18" charset="-127"/>
              </a:rPr>
              <a:t>팀 장 </a:t>
            </a:r>
            <a:endParaRPr lang="en-US" altLang="ko-KR" sz="36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  <a:p>
            <a:pPr>
              <a:defRPr/>
            </a:pPr>
            <a:endParaRPr lang="en-US" altLang="ko-KR" sz="36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  <a:p>
            <a:pPr>
              <a:defRPr/>
            </a:pPr>
            <a:r>
              <a:rPr lang="en-US" altLang="ko-KR" sz="3600" i="1" dirty="0">
                <a:latin typeface="a큐브" panose="02020600000000000000" pitchFamily="18" charset="-127"/>
                <a:ea typeface="a큐브" panose="02020600000000000000" pitchFamily="18" charset="-127"/>
              </a:rPr>
              <a:t>- </a:t>
            </a:r>
            <a:r>
              <a:rPr lang="ko-KR" altLang="en-US" sz="3600" i="1" dirty="0">
                <a:latin typeface="a큐브" panose="02020600000000000000" pitchFamily="18" charset="-127"/>
                <a:ea typeface="a큐브" panose="02020600000000000000" pitchFamily="18" charset="-127"/>
              </a:rPr>
              <a:t>표 지 수</a:t>
            </a:r>
            <a:endParaRPr lang="en-US" altLang="ko-KR" sz="36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  <a:p>
            <a:pPr>
              <a:defRPr/>
            </a:pPr>
            <a:endParaRPr lang="ko-KR" altLang="en-US" sz="36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B88535-E72A-F602-9B21-B9E644F9A69D}"/>
              </a:ext>
            </a:extLst>
          </p:cNvPr>
          <p:cNvSpPr txBox="1"/>
          <p:nvPr/>
        </p:nvSpPr>
        <p:spPr>
          <a:xfrm>
            <a:off x="7136926" y="2109080"/>
            <a:ext cx="389338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600" i="1" dirty="0">
                <a:latin typeface="a큐브" panose="02020600000000000000" pitchFamily="18" charset="-127"/>
                <a:ea typeface="a큐브" panose="02020600000000000000" pitchFamily="18" charset="-127"/>
              </a:rPr>
              <a:t>팀 원</a:t>
            </a:r>
            <a:endParaRPr lang="en-US" altLang="ko-KR" sz="36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  <a:p>
            <a:pPr>
              <a:defRPr/>
            </a:pPr>
            <a:endParaRPr lang="ko-KR" altLang="en-US" sz="36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  <a:p>
            <a:pPr>
              <a:defRPr/>
            </a:pPr>
            <a:r>
              <a:rPr lang="en-US" altLang="ko-KR" sz="3600" i="1" dirty="0">
                <a:latin typeface="a큐브" panose="02020600000000000000" pitchFamily="18" charset="-127"/>
                <a:ea typeface="a큐브" panose="02020600000000000000" pitchFamily="18" charset="-127"/>
              </a:rPr>
              <a:t>- </a:t>
            </a:r>
            <a:r>
              <a:rPr lang="ko-KR" altLang="en-US" sz="3600" i="1" dirty="0">
                <a:latin typeface="a큐브" panose="02020600000000000000" pitchFamily="18" charset="-127"/>
                <a:ea typeface="a큐브" panose="02020600000000000000" pitchFamily="18" charset="-127"/>
              </a:rPr>
              <a:t>조 아 영</a:t>
            </a:r>
          </a:p>
          <a:p>
            <a:pPr>
              <a:defRPr/>
            </a:pPr>
            <a:r>
              <a:rPr lang="en-US" altLang="ko-KR" sz="3600" i="1" dirty="0">
                <a:latin typeface="a큐브" panose="02020600000000000000" pitchFamily="18" charset="-127"/>
                <a:ea typeface="a큐브" panose="02020600000000000000" pitchFamily="18" charset="-127"/>
              </a:rPr>
              <a:t>- </a:t>
            </a:r>
            <a:r>
              <a:rPr lang="ko-KR" altLang="en-US" sz="3600" i="1" dirty="0">
                <a:latin typeface="a큐브" panose="02020600000000000000" pitchFamily="18" charset="-127"/>
                <a:ea typeface="a큐브" panose="02020600000000000000" pitchFamily="18" charset="-127"/>
              </a:rPr>
              <a:t>김 진 희</a:t>
            </a:r>
          </a:p>
          <a:p>
            <a:pPr>
              <a:defRPr/>
            </a:pPr>
            <a:r>
              <a:rPr lang="en-US" altLang="ko-KR" sz="3600" i="1" dirty="0">
                <a:latin typeface="a큐브" panose="02020600000000000000" pitchFamily="18" charset="-127"/>
                <a:ea typeface="a큐브" panose="02020600000000000000" pitchFamily="18" charset="-127"/>
              </a:rPr>
              <a:t>- </a:t>
            </a:r>
            <a:r>
              <a:rPr lang="ko-KR" altLang="en-US" sz="3600" i="1" dirty="0">
                <a:latin typeface="a큐브" panose="02020600000000000000" pitchFamily="18" charset="-127"/>
                <a:ea typeface="a큐브" panose="02020600000000000000" pitchFamily="18" charset="-127"/>
              </a:rPr>
              <a:t>박 주 민</a:t>
            </a:r>
          </a:p>
          <a:p>
            <a:pPr>
              <a:defRPr/>
            </a:pPr>
            <a:r>
              <a:rPr lang="ko-KR" altLang="en-US" sz="3600" i="1" dirty="0">
                <a:latin typeface="a큐브" panose="02020600000000000000" pitchFamily="18" charset="-127"/>
                <a:ea typeface="a큐브" panose="02020600000000000000" pitchFamily="18" charset="-127"/>
              </a:rPr>
              <a:t>발 표</a:t>
            </a:r>
            <a:endParaRPr lang="en-US" altLang="ko-KR" sz="36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  <a:p>
            <a:pPr>
              <a:defRPr/>
            </a:pPr>
            <a:endParaRPr lang="en-US" altLang="ko-KR" sz="105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  <a:p>
            <a:pPr>
              <a:defRPr/>
            </a:pPr>
            <a:r>
              <a:rPr lang="en-US" altLang="ko-KR" sz="3600" i="1" dirty="0">
                <a:latin typeface="a큐브" panose="02020600000000000000" pitchFamily="18" charset="-127"/>
                <a:ea typeface="a큐브" panose="02020600000000000000" pitchFamily="18" charset="-127"/>
              </a:rPr>
              <a:t>- </a:t>
            </a:r>
            <a:r>
              <a:rPr lang="ko-KR" altLang="en-US" sz="3600" i="1" dirty="0">
                <a:latin typeface="a큐브" panose="02020600000000000000" pitchFamily="18" charset="-127"/>
                <a:ea typeface="a큐브" panose="02020600000000000000" pitchFamily="18" charset="-127"/>
              </a:rPr>
              <a:t>최 종 우</a:t>
            </a:r>
            <a:endParaRPr lang="en-US" altLang="ko-KR" sz="36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</p:txBody>
      </p:sp>
      <p:sp>
        <p:nvSpPr>
          <p:cNvPr id="15" name="제목 1">
            <a:extLst>
              <a:ext uri="{FF2B5EF4-FFF2-40B4-BE49-F238E27FC236}">
                <a16:creationId xmlns:a16="http://schemas.microsoft.com/office/drawing/2014/main" id="{838CF36C-1E61-44F4-DFF8-FAADA24FA189}"/>
              </a:ext>
            </a:extLst>
          </p:cNvPr>
          <p:cNvSpPr txBox="1">
            <a:spLocks/>
          </p:cNvSpPr>
          <p:nvPr/>
        </p:nvSpPr>
        <p:spPr>
          <a:xfrm>
            <a:off x="609601" y="323551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rtl="0" eaLnBrk="1" latinLnBrk="1" hangingPunct="1">
              <a:defRPr>
                <a:solidFill>
                  <a:schemeClr val="tx2"/>
                </a:solidFill>
              </a:defRPr>
            </a:lvl2pPr>
            <a:lvl3pPr rtl="0" eaLnBrk="1" latinLnBrk="1" hangingPunct="1">
              <a:defRPr>
                <a:solidFill>
                  <a:schemeClr val="tx2"/>
                </a:solidFill>
              </a:defRPr>
            </a:lvl3pPr>
            <a:lvl4pPr rtl="0" eaLnBrk="1" latinLnBrk="1" hangingPunct="1">
              <a:defRPr>
                <a:solidFill>
                  <a:schemeClr val="tx2"/>
                </a:solidFill>
              </a:defRPr>
            </a:lvl4pPr>
            <a:lvl5pPr rtl="0" eaLnBrk="1" latinLnBrk="1" hangingPunct="1">
              <a:defRPr>
                <a:solidFill>
                  <a:schemeClr val="tx2"/>
                </a:solidFill>
              </a:defRPr>
            </a:lvl5pPr>
            <a:lvl6pPr rtl="0" eaLnBrk="1" latinLnBrk="1" hangingPunct="1">
              <a:defRPr>
                <a:solidFill>
                  <a:schemeClr val="tx2"/>
                </a:solidFill>
              </a:defRPr>
            </a:lvl6pPr>
            <a:lvl7pPr rtl="0" eaLnBrk="1" latinLnBrk="1" hangingPunct="1">
              <a:defRPr>
                <a:solidFill>
                  <a:schemeClr val="tx2"/>
                </a:solidFill>
              </a:defRPr>
            </a:lvl7pPr>
            <a:lvl8pPr rtl="0" eaLnBrk="1" latinLnBrk="1" hangingPunct="1">
              <a:defRPr>
                <a:solidFill>
                  <a:schemeClr val="tx2"/>
                </a:solidFill>
              </a:defRPr>
            </a:lvl8pPr>
            <a:lvl9pPr rtl="0"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ko-KR" altLang="en-US" sz="5400" i="1">
                <a:latin typeface="a큐브" panose="02020600000000000000" pitchFamily="18" charset="-127"/>
                <a:ea typeface="a큐브" panose="02020600000000000000" pitchFamily="18" charset="-127"/>
              </a:rPr>
              <a:t>초록색이 젤다 맞죠</a:t>
            </a:r>
            <a:r>
              <a:rPr lang="en-US" altLang="ko-KR" sz="5400" i="1">
                <a:latin typeface="a큐브" panose="02020600000000000000" pitchFamily="18" charset="-127"/>
                <a:ea typeface="a큐브" panose="02020600000000000000" pitchFamily="18" charset="-127"/>
              </a:rPr>
              <a:t>?</a:t>
            </a:r>
            <a:endParaRPr lang="en-US" altLang="ko-KR" sz="54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E5D48C3F-D502-65E7-83BC-4D30B0295E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568" y="387530"/>
            <a:ext cx="845868" cy="101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90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323551"/>
            <a:ext cx="10972798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ko-KR" altLang="en-US" sz="5400" i="1" dirty="0">
                <a:solidFill>
                  <a:schemeClr val="tx1"/>
                </a:solidFill>
                <a:latin typeface="a큐브" panose="02020600000000000000" pitchFamily="18" charset="-127"/>
                <a:ea typeface="a큐브" panose="02020600000000000000" pitchFamily="18" charset="-127"/>
              </a:rPr>
              <a:t>초록색이 </a:t>
            </a:r>
            <a:r>
              <a:rPr lang="ko-KR" altLang="en-US" sz="5400" i="1" dirty="0" err="1">
                <a:solidFill>
                  <a:schemeClr val="tx1"/>
                </a:solidFill>
                <a:latin typeface="a큐브" panose="02020600000000000000" pitchFamily="18" charset="-127"/>
                <a:ea typeface="a큐브" panose="02020600000000000000" pitchFamily="18" charset="-127"/>
              </a:rPr>
              <a:t>젤다</a:t>
            </a:r>
            <a:r>
              <a:rPr lang="ko-KR" altLang="en-US" sz="5400" i="1" dirty="0">
                <a:solidFill>
                  <a:schemeClr val="tx1"/>
                </a:solidFill>
                <a:latin typeface="a큐브" panose="02020600000000000000" pitchFamily="18" charset="-127"/>
                <a:ea typeface="a큐브" panose="02020600000000000000" pitchFamily="18" charset="-127"/>
              </a:rPr>
              <a:t> 맞죠</a:t>
            </a:r>
            <a:r>
              <a:rPr lang="en-US" altLang="ko-KR" sz="5400" i="1" dirty="0">
                <a:solidFill>
                  <a:schemeClr val="tx1"/>
                </a:solidFill>
                <a:latin typeface="a큐브" panose="02020600000000000000" pitchFamily="18" charset="-127"/>
                <a:ea typeface="a큐브" panose="02020600000000000000" pitchFamily="18" charset="-127"/>
              </a:rPr>
              <a:t>?</a:t>
            </a:r>
          </a:p>
        </p:txBody>
      </p:sp>
      <p:pic>
        <p:nvPicPr>
          <p:cNvPr id="3" name="내용 개체 틀 2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lum bright="3000"/>
          </a:blip>
          <a:stretch>
            <a:fillRect/>
          </a:stretch>
        </p:blipFill>
        <p:spPr>
          <a:xfrm>
            <a:off x="11170969" y="6283953"/>
            <a:ext cx="1021031" cy="5740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231DEB-89A4-1976-EEA8-0D7F538575D5}"/>
              </a:ext>
            </a:extLst>
          </p:cNvPr>
          <p:cNvSpPr txBox="1"/>
          <p:nvPr/>
        </p:nvSpPr>
        <p:spPr>
          <a:xfrm>
            <a:off x="1475116" y="1823048"/>
            <a:ext cx="924176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sz="5400" i="1" dirty="0">
                <a:latin typeface="a큐브" panose="02020600000000000000" pitchFamily="18" charset="-127"/>
                <a:ea typeface="a큐브" panose="02020600000000000000" pitchFamily="18" charset="-127"/>
              </a:rPr>
              <a:t> 프로젝트 소개와 시연</a:t>
            </a:r>
            <a:endParaRPr lang="en-US" altLang="ko-KR" sz="54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  <a:p>
            <a:pPr marL="342900" indent="-342900">
              <a:buAutoNum type="arabicPeriod"/>
            </a:pPr>
            <a:endParaRPr lang="en-US" altLang="ko-KR" sz="54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sz="5400" i="1" dirty="0">
                <a:latin typeface="a큐브" panose="02020600000000000000" pitchFamily="18" charset="-127"/>
                <a:ea typeface="a큐브" panose="02020600000000000000" pitchFamily="18" charset="-127"/>
              </a:rPr>
              <a:t> 진행 과정</a:t>
            </a:r>
            <a:endParaRPr lang="en-US" altLang="ko-KR" sz="54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  <a:p>
            <a:pPr marL="342900" indent="-342900">
              <a:buAutoNum type="arabicPeriod"/>
            </a:pPr>
            <a:endParaRPr lang="en-US" altLang="ko-KR" sz="54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sz="5400" i="1" dirty="0">
                <a:latin typeface="a큐브" panose="02020600000000000000" pitchFamily="18" charset="-127"/>
                <a:ea typeface="a큐브" panose="02020600000000000000" pitchFamily="18" charset="-127"/>
              </a:rPr>
              <a:t> 마무리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90DAD36-2FC2-9A4D-6A7F-8A54B9153A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568" y="387530"/>
            <a:ext cx="845868" cy="101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67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323551"/>
            <a:ext cx="10972798" cy="11430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altLang="ko-KR" sz="5400" i="1" dirty="0">
                <a:solidFill>
                  <a:schemeClr val="tx1"/>
                </a:solidFill>
                <a:latin typeface="a큐브" panose="02020600000000000000" pitchFamily="18" charset="-127"/>
                <a:ea typeface="a큐브" panose="02020600000000000000" pitchFamily="18" charset="-127"/>
              </a:rPr>
              <a:t>1. </a:t>
            </a:r>
            <a:r>
              <a:rPr lang="ko-KR" altLang="en-US" sz="5400" i="1" dirty="0">
                <a:solidFill>
                  <a:schemeClr val="tx1"/>
                </a:solidFill>
                <a:latin typeface="a큐브" panose="02020600000000000000" pitchFamily="18" charset="-127"/>
                <a:ea typeface="a큐브" panose="02020600000000000000" pitchFamily="18" charset="-127"/>
              </a:rPr>
              <a:t>프로젝트 소개</a:t>
            </a:r>
            <a:endParaRPr lang="en-US" altLang="ko-KR" sz="5400" i="1" dirty="0">
              <a:solidFill>
                <a:schemeClr val="tx1"/>
              </a:solidFill>
              <a:latin typeface="a큐브" panose="02020600000000000000" pitchFamily="18" charset="-127"/>
              <a:ea typeface="a큐브" panose="02020600000000000000" pitchFamily="18" charset="-127"/>
            </a:endParaRPr>
          </a:p>
        </p:txBody>
      </p:sp>
      <p:pic>
        <p:nvPicPr>
          <p:cNvPr id="3" name="내용 개체 틀 2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lum bright="3000"/>
          </a:blip>
          <a:stretch>
            <a:fillRect/>
          </a:stretch>
        </p:blipFill>
        <p:spPr>
          <a:xfrm>
            <a:off x="11170969" y="6283953"/>
            <a:ext cx="1021031" cy="5740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231DEB-89A4-1976-EEA8-0D7F538575D5}"/>
              </a:ext>
            </a:extLst>
          </p:cNvPr>
          <p:cNvSpPr txBox="1"/>
          <p:nvPr/>
        </p:nvSpPr>
        <p:spPr>
          <a:xfrm>
            <a:off x="609599" y="2030082"/>
            <a:ext cx="10259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ko-KR" altLang="en-US" sz="54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90DAD36-2FC2-9A4D-6A7F-8A54B9153A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87530"/>
            <a:ext cx="845868" cy="1015042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3121F0A-5717-6E09-06FC-8841E4EB22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503702"/>
            <a:ext cx="4968655" cy="480177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4F9AEDE-28E0-C8A7-C91A-8F7712B9BB3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392" y="2267460"/>
            <a:ext cx="5615516" cy="27005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411001C-1506-8EA2-2F15-96035833DB4C}"/>
              </a:ext>
            </a:extLst>
          </p:cNvPr>
          <p:cNvSpPr txBox="1"/>
          <p:nvPr/>
        </p:nvSpPr>
        <p:spPr>
          <a:xfrm>
            <a:off x="5966883" y="5474897"/>
            <a:ext cx="5546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i="1" dirty="0">
                <a:latin typeface="a큐브" panose="02020600000000000000" pitchFamily="18" charset="-127"/>
                <a:ea typeface="a큐브" panose="02020600000000000000" pitchFamily="18" charset="-127"/>
                <a:hlinkClick r:id="rId7"/>
              </a:rPr>
              <a:t>http://localhost:5000/</a:t>
            </a:r>
            <a:endParaRPr lang="ko-KR" altLang="en-US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901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323551"/>
            <a:ext cx="10972798" cy="11430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altLang="ko-KR" sz="5400" i="1" dirty="0">
                <a:solidFill>
                  <a:schemeClr val="tx1"/>
                </a:solidFill>
                <a:latin typeface="a큐브" panose="02020600000000000000" pitchFamily="18" charset="-127"/>
                <a:ea typeface="a큐브" panose="02020600000000000000" pitchFamily="18" charset="-127"/>
              </a:rPr>
              <a:t>2. </a:t>
            </a:r>
            <a:r>
              <a:rPr lang="ko-KR" altLang="en-US" sz="5400" i="1" dirty="0">
                <a:solidFill>
                  <a:schemeClr val="tx1"/>
                </a:solidFill>
                <a:latin typeface="a큐브" panose="02020600000000000000" pitchFamily="18" charset="-127"/>
                <a:ea typeface="a큐브" panose="02020600000000000000" pitchFamily="18" charset="-127"/>
              </a:rPr>
              <a:t>진행 과정</a:t>
            </a:r>
            <a:endParaRPr lang="en-US" altLang="ko-KR" sz="5400" i="1" dirty="0">
              <a:solidFill>
                <a:schemeClr val="tx1"/>
              </a:solidFill>
              <a:latin typeface="a큐브" panose="02020600000000000000" pitchFamily="18" charset="-127"/>
              <a:ea typeface="a큐브" panose="02020600000000000000" pitchFamily="18" charset="-127"/>
            </a:endParaRPr>
          </a:p>
        </p:txBody>
      </p:sp>
      <p:pic>
        <p:nvPicPr>
          <p:cNvPr id="3" name="내용 개체 틀 2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lum bright="3000"/>
          </a:blip>
          <a:stretch>
            <a:fillRect/>
          </a:stretch>
        </p:blipFill>
        <p:spPr>
          <a:xfrm>
            <a:off x="11170969" y="6283953"/>
            <a:ext cx="1021031" cy="574046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090DAD36-2FC2-9A4D-6A7F-8A54B9153A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573" y="387530"/>
            <a:ext cx="845868" cy="101504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2E70B59-FB71-A2F8-D749-167BF12646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696527"/>
            <a:ext cx="6397925" cy="3838755"/>
          </a:xfrm>
          <a:prstGeom prst="rect">
            <a:avLst/>
          </a:prstGeom>
        </p:spPr>
      </p:pic>
      <p:sp>
        <p:nvSpPr>
          <p:cNvPr id="10" name="제목 1">
            <a:extLst>
              <a:ext uri="{FF2B5EF4-FFF2-40B4-BE49-F238E27FC236}">
                <a16:creationId xmlns:a16="http://schemas.microsoft.com/office/drawing/2014/main" id="{D80E5422-A80B-0DE9-4C77-538FD72B3E22}"/>
              </a:ext>
            </a:extLst>
          </p:cNvPr>
          <p:cNvSpPr txBox="1">
            <a:spLocks/>
          </p:cNvSpPr>
          <p:nvPr/>
        </p:nvSpPr>
        <p:spPr>
          <a:xfrm>
            <a:off x="437073" y="5527313"/>
            <a:ext cx="63418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rtl="0" eaLnBrk="1" latinLnBrk="1" hangingPunct="1">
              <a:defRPr>
                <a:solidFill>
                  <a:schemeClr val="tx2"/>
                </a:solidFill>
              </a:defRPr>
            </a:lvl2pPr>
            <a:lvl3pPr rtl="0" eaLnBrk="1" latinLnBrk="1" hangingPunct="1">
              <a:defRPr>
                <a:solidFill>
                  <a:schemeClr val="tx2"/>
                </a:solidFill>
              </a:defRPr>
            </a:lvl3pPr>
            <a:lvl4pPr rtl="0" eaLnBrk="1" latinLnBrk="1" hangingPunct="1">
              <a:defRPr>
                <a:solidFill>
                  <a:schemeClr val="tx2"/>
                </a:solidFill>
              </a:defRPr>
            </a:lvl4pPr>
            <a:lvl5pPr rtl="0" eaLnBrk="1" latinLnBrk="1" hangingPunct="1">
              <a:defRPr>
                <a:solidFill>
                  <a:schemeClr val="tx2"/>
                </a:solidFill>
              </a:defRPr>
            </a:lvl5pPr>
            <a:lvl6pPr rtl="0" eaLnBrk="1" latinLnBrk="1" hangingPunct="1">
              <a:defRPr>
                <a:solidFill>
                  <a:schemeClr val="tx2"/>
                </a:solidFill>
              </a:defRPr>
            </a:lvl6pPr>
            <a:lvl7pPr rtl="0" eaLnBrk="1" latinLnBrk="1" hangingPunct="1">
              <a:defRPr>
                <a:solidFill>
                  <a:schemeClr val="tx2"/>
                </a:solidFill>
              </a:defRPr>
            </a:lvl7pPr>
            <a:lvl8pPr rtl="0" eaLnBrk="1" latinLnBrk="1" hangingPunct="1">
              <a:defRPr>
                <a:solidFill>
                  <a:schemeClr val="tx2"/>
                </a:solidFill>
              </a:defRPr>
            </a:lvl8pPr>
            <a:lvl9pPr rtl="0"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altLang="ko-KR" sz="4000" i="1" dirty="0">
                <a:latin typeface="a큐브" panose="02020600000000000000" pitchFamily="18" charset="-127"/>
                <a:ea typeface="a큐브" panose="02020600000000000000" pitchFamily="18" charset="-127"/>
              </a:rPr>
              <a:t>Git </a:t>
            </a:r>
            <a:r>
              <a:rPr lang="ko-KR" altLang="en-US" sz="4000" i="1" dirty="0">
                <a:latin typeface="a큐브" panose="02020600000000000000" pitchFamily="18" charset="-127"/>
                <a:ea typeface="a큐브" panose="02020600000000000000" pitchFamily="18" charset="-127"/>
              </a:rPr>
              <a:t>사용법 익히기</a:t>
            </a:r>
            <a:endParaRPr lang="en-US" altLang="ko-KR" sz="40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6FF01-65CA-F056-DD48-55DD1C7415DA}"/>
              </a:ext>
            </a:extLst>
          </p:cNvPr>
          <p:cNvSpPr txBox="1"/>
          <p:nvPr/>
        </p:nvSpPr>
        <p:spPr>
          <a:xfrm>
            <a:off x="7303698" y="1293962"/>
            <a:ext cx="43419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i="1" dirty="0">
                <a:latin typeface="a큐브" panose="02020600000000000000" pitchFamily="18" charset="-127"/>
                <a:ea typeface="a큐브" panose="02020600000000000000" pitchFamily="18" charset="-127"/>
              </a:rPr>
              <a:t>Git </a:t>
            </a:r>
            <a:r>
              <a:rPr lang="ko-KR" altLang="en-US" sz="2400" i="1" dirty="0">
                <a:latin typeface="a큐브" panose="02020600000000000000" pitchFamily="18" charset="-127"/>
                <a:ea typeface="a큐브" panose="02020600000000000000" pitchFamily="18" charset="-127"/>
              </a:rPr>
              <a:t>을</a:t>
            </a:r>
            <a:r>
              <a:rPr lang="en-US" altLang="ko-KR" sz="2400" i="1" dirty="0">
                <a:latin typeface="a큐브" panose="02020600000000000000" pitchFamily="18" charset="-127"/>
                <a:ea typeface="a큐브" panose="02020600000000000000" pitchFamily="18" charset="-127"/>
              </a:rPr>
              <a:t> </a:t>
            </a:r>
            <a:r>
              <a:rPr lang="ko-KR" altLang="en-US" sz="2400" i="1" dirty="0">
                <a:latin typeface="a큐브" panose="02020600000000000000" pitchFamily="18" charset="-127"/>
                <a:ea typeface="a큐브" panose="02020600000000000000" pitchFamily="18" charset="-127"/>
              </a:rPr>
              <a:t>사용하여 </a:t>
            </a:r>
            <a:endParaRPr lang="en-US" altLang="ko-KR" sz="24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  <a:p>
            <a:r>
              <a:rPr lang="ko-KR" altLang="en-US" sz="2400" i="1" dirty="0">
                <a:latin typeface="a큐브" panose="02020600000000000000" pitchFamily="18" charset="-127"/>
                <a:ea typeface="a큐브" panose="02020600000000000000" pitchFamily="18" charset="-127"/>
              </a:rPr>
              <a:t>각자의 </a:t>
            </a:r>
            <a:r>
              <a:rPr lang="en-US" altLang="ko-KR" sz="2400" i="1" dirty="0">
                <a:latin typeface="a큐브" panose="02020600000000000000" pitchFamily="18" charset="-127"/>
                <a:ea typeface="a큐브" panose="02020600000000000000" pitchFamily="18" charset="-127"/>
              </a:rPr>
              <a:t>branch </a:t>
            </a:r>
            <a:r>
              <a:rPr lang="ko-KR" altLang="en-US" sz="2400" i="1" dirty="0">
                <a:latin typeface="a큐브" panose="02020600000000000000" pitchFamily="18" charset="-127"/>
                <a:ea typeface="a큐브" panose="02020600000000000000" pitchFamily="18" charset="-127"/>
              </a:rPr>
              <a:t>에서 </a:t>
            </a:r>
            <a:r>
              <a:rPr lang="ko-KR" altLang="en-US" sz="2400" i="1" dirty="0" err="1">
                <a:latin typeface="a큐브" panose="02020600000000000000" pitchFamily="18" charset="-127"/>
                <a:ea typeface="a큐브" panose="02020600000000000000" pitchFamily="18" charset="-127"/>
              </a:rPr>
              <a:t>작업후</a:t>
            </a:r>
            <a:r>
              <a:rPr lang="ko-KR" altLang="en-US" sz="2400" i="1" dirty="0">
                <a:latin typeface="a큐브" panose="02020600000000000000" pitchFamily="18" charset="-127"/>
                <a:ea typeface="a큐브" panose="02020600000000000000" pitchFamily="18" charset="-127"/>
              </a:rPr>
              <a:t> </a:t>
            </a:r>
            <a:r>
              <a:rPr lang="en-US" altLang="ko-KR" sz="2400" i="1" dirty="0">
                <a:latin typeface="a큐브" panose="02020600000000000000" pitchFamily="18" charset="-127"/>
                <a:ea typeface="a큐브" panose="02020600000000000000" pitchFamily="18" charset="-127"/>
              </a:rPr>
              <a:t>merge</a:t>
            </a:r>
            <a:r>
              <a:rPr lang="ko-KR" altLang="en-US" sz="2400" i="1" dirty="0">
                <a:latin typeface="a큐브" panose="02020600000000000000" pitchFamily="18" charset="-127"/>
                <a:ea typeface="a큐브" panose="02020600000000000000" pitchFamily="18" charset="-127"/>
              </a:rPr>
              <a:t>하기</a:t>
            </a:r>
            <a:r>
              <a:rPr lang="en-US" altLang="ko-KR" sz="2400" i="1" dirty="0">
                <a:latin typeface="a큐브" panose="02020600000000000000" pitchFamily="18" charset="-127"/>
                <a:ea typeface="a큐브" panose="02020600000000000000" pitchFamily="18" charset="-127"/>
              </a:rPr>
              <a:t>!</a:t>
            </a:r>
            <a:endParaRPr lang="ko-KR" altLang="en-US" sz="24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9D22F4-E19D-EDEA-B31F-616E305A4D6C}"/>
              </a:ext>
            </a:extLst>
          </p:cNvPr>
          <p:cNvSpPr txBox="1"/>
          <p:nvPr/>
        </p:nvSpPr>
        <p:spPr>
          <a:xfrm>
            <a:off x="7384211" y="3041361"/>
            <a:ext cx="4341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i="1" dirty="0">
                <a:latin typeface="a큐브" panose="02020600000000000000" pitchFamily="18" charset="-127"/>
                <a:ea typeface="a큐브" panose="02020600000000000000" pitchFamily="18" charset="-127"/>
              </a:rPr>
              <a:t>!!! </a:t>
            </a:r>
            <a:r>
              <a:rPr lang="ko-KR" altLang="en-US" sz="2400" i="1" dirty="0">
                <a:latin typeface="a큐브" panose="02020600000000000000" pitchFamily="18" charset="-127"/>
                <a:ea typeface="a큐브" panose="02020600000000000000" pitchFamily="18" charset="-127"/>
              </a:rPr>
              <a:t>어렵다</a:t>
            </a:r>
            <a:r>
              <a:rPr lang="en-US" altLang="ko-KR" sz="2400" i="1" dirty="0">
                <a:latin typeface="a큐브" panose="02020600000000000000" pitchFamily="18" charset="-127"/>
                <a:ea typeface="a큐브" panose="02020600000000000000" pitchFamily="18" charset="-127"/>
              </a:rPr>
              <a:t>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F76DDA-A01A-EFA4-2AAB-F2CC0CE3EAB0}"/>
              </a:ext>
            </a:extLst>
          </p:cNvPr>
          <p:cNvSpPr txBox="1"/>
          <p:nvPr/>
        </p:nvSpPr>
        <p:spPr>
          <a:xfrm>
            <a:off x="7339522" y="4282415"/>
            <a:ext cx="4341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i="1" dirty="0">
                <a:latin typeface="a큐브" panose="02020600000000000000" pitchFamily="18" charset="-127"/>
                <a:ea typeface="a큐브" panose="02020600000000000000" pitchFamily="18" charset="-127"/>
              </a:rPr>
              <a:t>하지만 해냈다</a:t>
            </a:r>
            <a:r>
              <a:rPr lang="en-US" altLang="ko-KR" sz="2400" i="1" dirty="0">
                <a:latin typeface="a큐브" panose="02020600000000000000" pitchFamily="18" charset="-127"/>
                <a:ea typeface="a큐브" panose="02020600000000000000" pitchFamily="18" charset="-127"/>
              </a:rPr>
              <a:t>!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E8A55CE4-F995-4006-93D4-595F3C7D62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5715" y="5291150"/>
            <a:ext cx="3130430" cy="119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12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323551"/>
            <a:ext cx="10972798" cy="11430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altLang="ko-KR" sz="5400" i="1" dirty="0">
                <a:solidFill>
                  <a:schemeClr val="tx1"/>
                </a:solidFill>
                <a:latin typeface="a큐브" panose="02020600000000000000" pitchFamily="18" charset="-127"/>
                <a:ea typeface="a큐브" panose="02020600000000000000" pitchFamily="18" charset="-127"/>
              </a:rPr>
              <a:t>2. </a:t>
            </a:r>
            <a:r>
              <a:rPr lang="ko-KR" altLang="en-US" sz="5400" i="1" dirty="0">
                <a:solidFill>
                  <a:schemeClr val="tx1"/>
                </a:solidFill>
                <a:latin typeface="a큐브" panose="02020600000000000000" pitchFamily="18" charset="-127"/>
                <a:ea typeface="a큐브" panose="02020600000000000000" pitchFamily="18" charset="-127"/>
              </a:rPr>
              <a:t>진행 과정</a:t>
            </a:r>
            <a:endParaRPr lang="en-US" altLang="ko-KR" sz="5400" i="1" dirty="0">
              <a:solidFill>
                <a:schemeClr val="tx1"/>
              </a:solidFill>
              <a:latin typeface="a큐브" panose="02020600000000000000" pitchFamily="18" charset="-127"/>
              <a:ea typeface="a큐브" panose="02020600000000000000" pitchFamily="18" charset="-127"/>
            </a:endParaRPr>
          </a:p>
        </p:txBody>
      </p:sp>
      <p:pic>
        <p:nvPicPr>
          <p:cNvPr id="3" name="내용 개체 틀 2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lum bright="3000"/>
          </a:blip>
          <a:stretch>
            <a:fillRect/>
          </a:stretch>
        </p:blipFill>
        <p:spPr>
          <a:xfrm>
            <a:off x="11170969" y="6283953"/>
            <a:ext cx="1021031" cy="574046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090DAD36-2FC2-9A4D-6A7F-8A54B9153A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573" y="387530"/>
            <a:ext cx="845868" cy="1015042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C8ABAA2A-EF9C-BFC4-F6DA-54AADD514A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749" y="1541610"/>
            <a:ext cx="6315121" cy="233364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2FB9E51-32CB-06D2-AED9-15DD12AC97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287" y="3950311"/>
            <a:ext cx="5072646" cy="114299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469338D-D75A-33B7-2204-DF64CA05C8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84977" y="5246227"/>
            <a:ext cx="3817192" cy="148240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58B36B2-3071-328F-1A5B-11DC3A60E5C2}"/>
              </a:ext>
            </a:extLst>
          </p:cNvPr>
          <p:cNvSpPr txBox="1"/>
          <p:nvPr/>
        </p:nvSpPr>
        <p:spPr>
          <a:xfrm>
            <a:off x="7171639" y="1959507"/>
            <a:ext cx="405995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i="1" dirty="0">
                <a:latin typeface="a큐브" panose="02020600000000000000" pitchFamily="18" charset="-127"/>
                <a:ea typeface="a큐브" panose="02020600000000000000" pitchFamily="18" charset="-127"/>
              </a:rPr>
              <a:t>활발한 </a:t>
            </a:r>
            <a:endParaRPr lang="en-US" altLang="ko-KR" sz="32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  <a:p>
            <a:r>
              <a:rPr lang="ko-KR" altLang="en-US" sz="4400" i="1" dirty="0">
                <a:latin typeface="a큐브" panose="02020600000000000000" pitchFamily="18" charset="-127"/>
                <a:ea typeface="a큐브" panose="02020600000000000000" pitchFamily="18" charset="-127"/>
              </a:rPr>
              <a:t>커뮤니케이션</a:t>
            </a:r>
            <a:endParaRPr lang="en-US" altLang="ko-KR" sz="32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61AB492-5C11-3976-931E-62F3024421F5}"/>
              </a:ext>
            </a:extLst>
          </p:cNvPr>
          <p:cNvSpPr txBox="1"/>
          <p:nvPr/>
        </p:nvSpPr>
        <p:spPr>
          <a:xfrm>
            <a:off x="6958855" y="4349282"/>
            <a:ext cx="47730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latin typeface="궁서" panose="02030600000101010101" pitchFamily="18" charset="-127"/>
                <a:ea typeface="궁서" panose="02030600000101010101" pitchFamily="18" charset="-127"/>
              </a:rPr>
              <a:t>팀원 모두가</a:t>
            </a:r>
            <a:endParaRPr lang="en-US" altLang="ko-KR" sz="3200" b="1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r>
              <a:rPr lang="ko-KR" altLang="en-US" sz="3200" b="1" dirty="0">
                <a:latin typeface="궁서" panose="02030600000101010101" pitchFamily="18" charset="-127"/>
                <a:ea typeface="궁서" panose="02030600000101010101" pitchFamily="18" charset="-127"/>
              </a:rPr>
              <a:t>성장할 수 있는 발판 </a:t>
            </a:r>
            <a:endParaRPr lang="en-US" altLang="ko-KR" sz="3200" b="1" dirty="0">
              <a:latin typeface="궁서" panose="02030600000101010101" pitchFamily="18" charset="-127"/>
              <a:ea typeface="궁서" panose="02030600000101010101" pitchFamily="18" charset="-127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8EB6F7A1-A62F-C21B-05B1-D6CA9D9970C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8550" y="5687346"/>
            <a:ext cx="2750053" cy="72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09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19">
            <a:extLst>
              <a:ext uri="{FF2B5EF4-FFF2-40B4-BE49-F238E27FC236}">
                <a16:creationId xmlns:a16="http://schemas.microsoft.com/office/drawing/2014/main" id="{CA7A6066-7F7C-4778-C04F-99C629FBB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2746" y="3584336"/>
            <a:ext cx="2929325" cy="22658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323551"/>
            <a:ext cx="10972798" cy="11430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altLang="ko-KR" sz="5400" i="1" dirty="0">
                <a:solidFill>
                  <a:schemeClr val="tx1"/>
                </a:solidFill>
                <a:latin typeface="a큐브" panose="02020600000000000000" pitchFamily="18" charset="-127"/>
                <a:ea typeface="a큐브" panose="02020600000000000000" pitchFamily="18" charset="-127"/>
              </a:rPr>
              <a:t>2. </a:t>
            </a:r>
            <a:r>
              <a:rPr lang="ko-KR" altLang="en-US" sz="5400" i="1" dirty="0">
                <a:solidFill>
                  <a:schemeClr val="tx1"/>
                </a:solidFill>
                <a:latin typeface="a큐브" panose="02020600000000000000" pitchFamily="18" charset="-127"/>
                <a:ea typeface="a큐브" panose="02020600000000000000" pitchFamily="18" charset="-127"/>
              </a:rPr>
              <a:t>진행 과정</a:t>
            </a:r>
            <a:endParaRPr lang="en-US" altLang="ko-KR" sz="5400" i="1" dirty="0">
              <a:solidFill>
                <a:schemeClr val="tx1"/>
              </a:solidFill>
              <a:latin typeface="a큐브" panose="02020600000000000000" pitchFamily="18" charset="-127"/>
              <a:ea typeface="a큐브" panose="02020600000000000000" pitchFamily="18" charset="-127"/>
            </a:endParaRPr>
          </a:p>
        </p:txBody>
      </p:sp>
      <p:pic>
        <p:nvPicPr>
          <p:cNvPr id="3" name="내용 개체 틀 2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lum bright="3000"/>
          </a:blip>
          <a:stretch>
            <a:fillRect/>
          </a:stretch>
        </p:blipFill>
        <p:spPr>
          <a:xfrm>
            <a:off x="11170969" y="6283953"/>
            <a:ext cx="1021031" cy="574046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090DAD36-2FC2-9A4D-6A7F-8A54B9153A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573" y="387530"/>
            <a:ext cx="845868" cy="101504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E34BF473-48F8-6B16-93E6-266319D2C3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180" y="1759789"/>
            <a:ext cx="2059272" cy="1824547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8F142061-1E77-326D-49E5-37E22DDB75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1663" y="1659927"/>
            <a:ext cx="5730836" cy="407376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A671C86-1379-9872-4478-53CE334654D5}"/>
              </a:ext>
            </a:extLst>
          </p:cNvPr>
          <p:cNvSpPr txBox="1"/>
          <p:nvPr/>
        </p:nvSpPr>
        <p:spPr>
          <a:xfrm>
            <a:off x="6636588" y="1705427"/>
            <a:ext cx="46065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i="1" dirty="0">
                <a:latin typeface="a큐브" panose="02020600000000000000" pitchFamily="18" charset="-127"/>
                <a:ea typeface="a큐브" panose="02020600000000000000" pitchFamily="18" charset="-127"/>
              </a:rPr>
              <a:t>모두의 협력으로</a:t>
            </a:r>
            <a:endParaRPr lang="en-US" altLang="ko-KR" sz="44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  <a:p>
            <a:r>
              <a:rPr lang="ko-KR" altLang="en-US" sz="4400" i="1" dirty="0">
                <a:latin typeface="a큐브" panose="02020600000000000000" pitchFamily="18" charset="-127"/>
                <a:ea typeface="a큐브" panose="02020600000000000000" pitchFamily="18" charset="-127"/>
              </a:rPr>
              <a:t>좋은 결과 탄생</a:t>
            </a:r>
            <a:r>
              <a:rPr lang="en-US" altLang="ko-KR" sz="4400" i="1" dirty="0">
                <a:latin typeface="a큐브" panose="02020600000000000000" pitchFamily="18" charset="-127"/>
                <a:ea typeface="a큐브" panose="02020600000000000000" pitchFamily="18" charset="-127"/>
              </a:rPr>
              <a:t>!</a:t>
            </a:r>
            <a:endParaRPr lang="ko-KR" altLang="en-US" sz="44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4386FF49-064E-A8A8-5856-D02AD9F88E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9132" y="3876482"/>
            <a:ext cx="2056959" cy="240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58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323551"/>
            <a:ext cx="10972798" cy="11430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altLang="ko-KR" sz="5400" i="1" dirty="0">
                <a:latin typeface="a큐브" panose="02020600000000000000" pitchFamily="18" charset="-127"/>
                <a:ea typeface="a큐브" panose="02020600000000000000" pitchFamily="18" charset="-127"/>
              </a:rPr>
              <a:t>3. </a:t>
            </a:r>
            <a:r>
              <a:rPr lang="ko-KR" altLang="en-US" sz="5400" i="1" dirty="0">
                <a:latin typeface="a큐브" panose="02020600000000000000" pitchFamily="18" charset="-127"/>
                <a:ea typeface="a큐브" panose="02020600000000000000" pitchFamily="18" charset="-127"/>
              </a:rPr>
              <a:t>마무리</a:t>
            </a:r>
            <a:endParaRPr lang="en-US" altLang="ko-KR" sz="5400" i="1" dirty="0">
              <a:solidFill>
                <a:schemeClr val="tx1"/>
              </a:solidFill>
              <a:latin typeface="a큐브" panose="02020600000000000000" pitchFamily="18" charset="-127"/>
              <a:ea typeface="a큐브" panose="02020600000000000000" pitchFamily="18" charset="-127"/>
            </a:endParaRPr>
          </a:p>
        </p:txBody>
      </p:sp>
      <p:pic>
        <p:nvPicPr>
          <p:cNvPr id="3" name="내용 개체 틀 2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lum bright="3000"/>
          </a:blip>
          <a:stretch>
            <a:fillRect/>
          </a:stretch>
        </p:blipFill>
        <p:spPr>
          <a:xfrm>
            <a:off x="11170969" y="6283953"/>
            <a:ext cx="1021031" cy="574046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090DAD36-2FC2-9A4D-6A7F-8A54B9153A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415" y="387530"/>
            <a:ext cx="845868" cy="10150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22B98D-D4FE-5E05-08BE-14C0ECB62AFC}"/>
              </a:ext>
            </a:extLst>
          </p:cNvPr>
          <p:cNvSpPr txBox="1"/>
          <p:nvPr/>
        </p:nvSpPr>
        <p:spPr>
          <a:xfrm>
            <a:off x="399685" y="2109597"/>
            <a:ext cx="604424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i="1" dirty="0">
                <a:latin typeface="a큐브" panose="02020600000000000000" pitchFamily="18" charset="-127"/>
                <a:ea typeface="a큐브" panose="02020600000000000000" pitchFamily="18" charset="-127"/>
              </a:rPr>
              <a:t>이제 겨우 한발짝 내딛었을 뿐</a:t>
            </a:r>
            <a:r>
              <a:rPr lang="en-US" altLang="ko-KR" sz="3200" i="1" dirty="0">
                <a:latin typeface="a큐브" panose="02020600000000000000" pitchFamily="18" charset="-127"/>
                <a:ea typeface="a큐브" panose="02020600000000000000" pitchFamily="18" charset="-127"/>
              </a:rPr>
              <a:t>!</a:t>
            </a:r>
          </a:p>
          <a:p>
            <a:endParaRPr lang="en-US" altLang="ko-KR" sz="32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  <a:p>
            <a:r>
              <a:rPr lang="ko-KR" altLang="en-US" sz="3200" i="1" dirty="0">
                <a:latin typeface="a큐브" panose="02020600000000000000" pitchFamily="18" charset="-127"/>
                <a:ea typeface="a큐브" panose="02020600000000000000" pitchFamily="18" charset="-127"/>
              </a:rPr>
              <a:t>우리는 이제 시작이다</a:t>
            </a:r>
            <a:r>
              <a:rPr lang="en-US" altLang="ko-KR" sz="3200" i="1" dirty="0">
                <a:latin typeface="a큐브" panose="02020600000000000000" pitchFamily="18" charset="-127"/>
                <a:ea typeface="a큐브" panose="02020600000000000000" pitchFamily="18" charset="-127"/>
              </a:rPr>
              <a:t>.</a:t>
            </a:r>
          </a:p>
          <a:p>
            <a:endParaRPr lang="en-US" altLang="ko-KR" sz="32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7D49C0-130D-1AC5-333D-36BAE985D820}"/>
              </a:ext>
            </a:extLst>
          </p:cNvPr>
          <p:cNvSpPr txBox="1"/>
          <p:nvPr/>
        </p:nvSpPr>
        <p:spPr>
          <a:xfrm>
            <a:off x="460071" y="4282196"/>
            <a:ext cx="60442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i="1" dirty="0">
                <a:latin typeface="a큐브" panose="02020600000000000000" pitchFamily="18" charset="-127"/>
                <a:ea typeface="a큐브" panose="02020600000000000000" pitchFamily="18" charset="-127"/>
              </a:rPr>
              <a:t>개발이라는 모험에서 </a:t>
            </a:r>
            <a:endParaRPr lang="en-US" altLang="ko-KR" sz="32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  <a:p>
            <a:endParaRPr lang="en-US" altLang="ko-KR" sz="32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  <a:p>
            <a:r>
              <a:rPr lang="ko-KR" altLang="en-US" sz="3200" i="1" dirty="0">
                <a:latin typeface="a큐브" panose="02020600000000000000" pitchFamily="18" charset="-127"/>
                <a:ea typeface="a큐브" panose="02020600000000000000" pitchFamily="18" charset="-127"/>
              </a:rPr>
              <a:t>든든한 동료들이 생겼다</a:t>
            </a:r>
            <a:r>
              <a:rPr lang="en-US" altLang="ko-KR" sz="3200" i="1" dirty="0">
                <a:latin typeface="a큐브" panose="02020600000000000000" pitchFamily="18" charset="-127"/>
                <a:ea typeface="a큐브" panose="02020600000000000000" pitchFamily="18" charset="-127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048894-A157-E54E-E5F5-299D034C08CC}"/>
              </a:ext>
            </a:extLst>
          </p:cNvPr>
          <p:cNvSpPr txBox="1"/>
          <p:nvPr/>
        </p:nvSpPr>
        <p:spPr>
          <a:xfrm>
            <a:off x="5805576" y="3041771"/>
            <a:ext cx="60442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i="1" dirty="0" err="1">
                <a:latin typeface="a큐브" panose="02020600000000000000" pitchFamily="18" charset="-127"/>
                <a:ea typeface="a큐브" panose="02020600000000000000" pitchFamily="18" charset="-127"/>
              </a:rPr>
              <a:t>내일배움캠프</a:t>
            </a:r>
            <a:r>
              <a:rPr lang="ko-KR" altLang="en-US" sz="4000" i="1" dirty="0">
                <a:latin typeface="a큐브" panose="02020600000000000000" pitchFamily="18" charset="-127"/>
                <a:ea typeface="a큐브" panose="02020600000000000000" pitchFamily="18" charset="-127"/>
              </a:rPr>
              <a:t> </a:t>
            </a:r>
            <a:r>
              <a:rPr lang="en-US" altLang="ko-KR" sz="4000" i="1" dirty="0">
                <a:latin typeface="a큐브" panose="02020600000000000000" pitchFamily="18" charset="-127"/>
                <a:ea typeface="a큐브" panose="02020600000000000000" pitchFamily="18" charset="-127"/>
              </a:rPr>
              <a:t>6</a:t>
            </a:r>
            <a:r>
              <a:rPr lang="ko-KR" altLang="en-US" sz="4000" i="1" dirty="0">
                <a:latin typeface="a큐브" panose="02020600000000000000" pitchFamily="18" charset="-127"/>
                <a:ea typeface="a큐브" panose="02020600000000000000" pitchFamily="18" charset="-127"/>
              </a:rPr>
              <a:t>기 </a:t>
            </a:r>
            <a:endParaRPr lang="en-US" altLang="ko-KR" sz="40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  <a:p>
            <a:pPr algn="ctr"/>
            <a:endParaRPr lang="en-US" altLang="ko-KR" sz="4000" i="1" dirty="0">
              <a:latin typeface="a큐브" panose="02020600000000000000" pitchFamily="18" charset="-127"/>
              <a:ea typeface="a큐브" panose="02020600000000000000" pitchFamily="18" charset="-127"/>
            </a:endParaRPr>
          </a:p>
          <a:p>
            <a:pPr algn="ctr"/>
            <a:r>
              <a:rPr lang="ko-KR" altLang="en-US" sz="4000" i="1" dirty="0">
                <a:latin typeface="a큐브" panose="02020600000000000000" pitchFamily="18" charset="-127"/>
                <a:ea typeface="a큐브" panose="02020600000000000000" pitchFamily="18" charset="-127"/>
              </a:rPr>
              <a:t>다들 </a:t>
            </a:r>
            <a:r>
              <a:rPr lang="ko-KR" altLang="en-US" sz="4000" i="1" dirty="0" err="1">
                <a:latin typeface="a큐브" panose="02020600000000000000" pitchFamily="18" charset="-127"/>
                <a:ea typeface="a큐브" panose="02020600000000000000" pitchFamily="18" charset="-127"/>
              </a:rPr>
              <a:t>파이팅입니다</a:t>
            </a:r>
            <a:r>
              <a:rPr lang="en-US" altLang="ko-KR" sz="4000" i="1" dirty="0">
                <a:latin typeface="a큐브" panose="02020600000000000000" pitchFamily="18" charset="-127"/>
                <a:ea typeface="a큐브" panose="02020600000000000000" pitchFamily="18" charset="-127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7672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내용 개체 틀 2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lum bright="3000"/>
          </a:blip>
          <a:stretch>
            <a:fillRect/>
          </a:stretch>
        </p:blipFill>
        <p:spPr>
          <a:xfrm>
            <a:off x="11170969" y="6283953"/>
            <a:ext cx="1021031" cy="574046"/>
          </a:xfrm>
          <a:prstGeom prst="rect">
            <a:avLst/>
          </a:prstGeom>
        </p:spPr>
      </p:pic>
      <p:sp>
        <p:nvSpPr>
          <p:cNvPr id="15" name="제목 1">
            <a:extLst>
              <a:ext uri="{FF2B5EF4-FFF2-40B4-BE49-F238E27FC236}">
                <a16:creationId xmlns:a16="http://schemas.microsoft.com/office/drawing/2014/main" id="{838CF36C-1E61-44F4-DFF8-FAADA24FA189}"/>
              </a:ext>
            </a:extLst>
          </p:cNvPr>
          <p:cNvSpPr txBox="1">
            <a:spLocks/>
          </p:cNvSpPr>
          <p:nvPr/>
        </p:nvSpPr>
        <p:spPr>
          <a:xfrm>
            <a:off x="609601" y="2283123"/>
            <a:ext cx="10972798" cy="18970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rtl="0" eaLnBrk="1" latinLnBrk="1" hangingPunct="1">
              <a:defRPr>
                <a:solidFill>
                  <a:schemeClr val="tx2"/>
                </a:solidFill>
              </a:defRPr>
            </a:lvl2pPr>
            <a:lvl3pPr rtl="0" eaLnBrk="1" latinLnBrk="1" hangingPunct="1">
              <a:defRPr>
                <a:solidFill>
                  <a:schemeClr val="tx2"/>
                </a:solidFill>
              </a:defRPr>
            </a:lvl3pPr>
            <a:lvl4pPr rtl="0" eaLnBrk="1" latinLnBrk="1" hangingPunct="1">
              <a:defRPr>
                <a:solidFill>
                  <a:schemeClr val="tx2"/>
                </a:solidFill>
              </a:defRPr>
            </a:lvl4pPr>
            <a:lvl5pPr rtl="0" eaLnBrk="1" latinLnBrk="1" hangingPunct="1">
              <a:defRPr>
                <a:solidFill>
                  <a:schemeClr val="tx2"/>
                </a:solidFill>
              </a:defRPr>
            </a:lvl5pPr>
            <a:lvl6pPr rtl="0" eaLnBrk="1" latinLnBrk="1" hangingPunct="1">
              <a:defRPr>
                <a:solidFill>
                  <a:schemeClr val="tx2"/>
                </a:solidFill>
              </a:defRPr>
            </a:lvl6pPr>
            <a:lvl7pPr rtl="0" eaLnBrk="1" latinLnBrk="1" hangingPunct="1">
              <a:defRPr>
                <a:solidFill>
                  <a:schemeClr val="tx2"/>
                </a:solidFill>
              </a:defRPr>
            </a:lvl7pPr>
            <a:lvl8pPr rtl="0" eaLnBrk="1" latinLnBrk="1" hangingPunct="1">
              <a:defRPr>
                <a:solidFill>
                  <a:schemeClr val="tx2"/>
                </a:solidFill>
              </a:defRPr>
            </a:lvl8pPr>
            <a:lvl9pPr rtl="0"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ko-KR" altLang="en-US" sz="7200" dirty="0">
                <a:solidFill>
                  <a:schemeClr val="tx1">
                    <a:lumMod val="95000"/>
                    <a:lumOff val="5000"/>
                  </a:schemeClr>
                </a:solidFill>
                <a:latin typeface="a큐브" panose="02020600000000000000" pitchFamily="18" charset="-127"/>
                <a:ea typeface="a큐브" panose="02020600000000000000" pitchFamily="18" charset="-127"/>
              </a:rPr>
              <a:t>감사합니다</a:t>
            </a:r>
            <a:r>
              <a:rPr lang="en-US" altLang="ko-KR" sz="7200" dirty="0">
                <a:solidFill>
                  <a:schemeClr val="tx1">
                    <a:lumMod val="95000"/>
                    <a:lumOff val="5000"/>
                  </a:schemeClr>
                </a:solidFill>
                <a:latin typeface="a큐브" panose="02020600000000000000" pitchFamily="18" charset="-127"/>
                <a:ea typeface="a큐브" panose="02020600000000000000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433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theme/theme1.xml><?xml version="1.0" encoding="utf-8"?>
<a:theme xmlns:a="http://schemas.openxmlformats.org/drawing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4A45FF"/>
      </a:hlink>
      <a:folHlink>
        <a:srgbClr val="BE27BB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4A45FF"/>
      </a:hlink>
      <a:folHlink>
        <a:srgbClr val="BE27BB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138</Words>
  <Application>Microsoft Office PowerPoint</Application>
  <PresentationFormat>와이드스크린</PresentationFormat>
  <Paragraphs>55</Paragraphs>
  <Slides>9</Slides>
  <Notes>9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5" baseType="lpstr">
      <vt:lpstr>a큐브</vt:lpstr>
      <vt:lpstr>궁서</vt:lpstr>
      <vt:lpstr>Arial</vt:lpstr>
      <vt:lpstr>Calibri</vt:lpstr>
      <vt:lpstr>Gill Sans Ultra Bold</vt:lpstr>
      <vt:lpstr>한컴오피스</vt:lpstr>
      <vt:lpstr>PowerPoint 프레젠테이션</vt:lpstr>
      <vt:lpstr>PowerPoint 프레젠테이션</vt:lpstr>
      <vt:lpstr>초록색이 젤다 맞죠?</vt:lpstr>
      <vt:lpstr>1. 프로젝트 소개</vt:lpstr>
      <vt:lpstr>2. 진행 과정</vt:lpstr>
      <vt:lpstr>2. 진행 과정</vt:lpstr>
      <vt:lpstr>2. 진행 과정</vt:lpstr>
      <vt:lpstr>3. 마무리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초록색이 젤다 맞죠?</dc:title>
  <dc:creator>muvne</dc:creator>
  <cp:lastModifiedBy>최종우</cp:lastModifiedBy>
  <cp:revision>7</cp:revision>
  <dcterms:created xsi:type="dcterms:W3CDTF">2023-05-18T07:00:26Z</dcterms:created>
  <dcterms:modified xsi:type="dcterms:W3CDTF">2023-05-18T08:11:48Z</dcterms:modified>
  <cp:version>12.0.0.893</cp:version>
</cp:coreProperties>
</file>