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b802ce9f8e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b802ce9f8e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바뀐 점은 있었으나 ms의 edge installer가 실행된것으로 보여서 크게 달라진 것은 없다고 판단하였음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b802ce9f8e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b802ce9f8e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해당 프로그램의 스냅샷 기능을 통해 전과 후를 비교하여 변경된 점을 찾아냄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b802ce9f8e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b802ce9f8e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해당 경로에 직접 가서 확인해 본 결과 빈 파일인 것을 확인할 수 있었음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b802ce9f8e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b802ce9f8e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와이어샤크를 이용하여 패킷을 분석해 본 결과 해당 악성코드가 통신을 보내지만 dns 서버에서는 그런 도메인이 없다고 응답하여 통신을 못하고 있는 것으로 추정된다.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추후 해당 도메인을 이용하거나 하는 경우에는 활성화도 가능할 수도 있다고 생각한다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결론 추가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b8a597bc0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b8a597bc0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b802ce9f8e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b802ce9f8e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2015</a:t>
            </a:r>
            <a:r>
              <a:rPr lang="ko"/>
              <a:t>년에 마지막 수정 되었기 때문에 10년 이상 지난 악성코드 이며 현재 시점에 제대로 작동하지 않을 가능성이 있다. 물론 확실히 작동하지 않는 것을 찾기 위해서는 다른 분석들을 더 진행해 봐야 한다.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b802ce9f8e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b802ce9f8e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virustotal</a:t>
            </a:r>
            <a:r>
              <a:rPr lang="ko"/>
              <a:t>에 해당 파일을 첨부해 검사해본 결과 72개의 회사 중에서 52개의 회사에서 악성 코드로 분류 되어있는 것을 확인할 수 있다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해당 검사로 알 수 있는 정보는 win32 / adware / grayware / trojan(트로이 목마) 정도로 분류해 볼 수 있을 것 같다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802ce9f8e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802ce9f8e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디테일 부분을 살펴 보니 win32.exe 파일인 것을 확인할 수 있었고 c++로 만들어 진 것을 확인할 수 있는 것으로 보아 암호화는 따로 진행하지 않은 파일인 것을 유추 해볼 수 있다.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b802ce9f8e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b802ce9f8e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exeinfo</a:t>
            </a:r>
            <a:r>
              <a:rPr lang="ko"/>
              <a:t>를 통해 확인 해본 결과 해당 파일은 따로 암호화 되어 있지 않아 비주얼 c++로 만들어진 것을 바로 확인할 수 있었다.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802ce9f8e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802ce9f8e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해당 파일을 BinText에 넣고 분석 해본 결과 어떤 문자열을 지우거나 어떤 문자열 조건에 걸리면 어떤 문자열을 지우라고 되어있는 것을 확인할 수 있으며 특정 URL에 대하여 반복적으로 나오는 것을 확인할 수 있다.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그리고 .dll 파일에대한 이름이 명확하게 존재하는 것을 확인할 수 있다.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다음으로는 동적 분석을 실행하기 위해 해당 악성코드를 실행하여 진행해보겠습니다.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802ce9f8e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802ce9f8e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해당 악성 코드를 실행했을 때 짦은 시간동안 실행되고 프로세스에서 사라졌으며 해당 실행 파일 또한 사라졌다.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b802ce9f8e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b802ce9f8e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해당 파일을 관리자 권한으로 설치하여 프로세스 모니터로 필터링해서 확인해본 결과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다양한 프로세스를 실행시키고 있는 것을 확인할 수 있었다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802ce9f8e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802ce9f8e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해당 프로세스의 트리구조를 확인해보니 bton2seteup.exe가 실행되고 그 뒤에 cmd.exe를 실행시키고 conhost.exe를 실행시키는 것을 확인할 수 있었다.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트리구조를 따라가서 cmd.exe를 실행시키는 프로세스를 확인할 수 있었다.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SetEndOfFileInformationFile을 통해 DelUs.bat 을 삭제하는 것을 확인할 수 있었다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CreateFileMapping을 통해 지정된 파일에 대한 명명되거나 명명되지 않은 파일 매핑 개체를 만들거나 여는 것을 확인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REPARSE 상태를 통해 재분석 지점에 관련된 무언가를 시도하는 것을 확인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6.png"/><Relationship Id="rId5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5" Type="http://schemas.openxmlformats.org/officeDocument/2006/relationships/image" Target="../media/image15.png"/><Relationship Id="rId6" Type="http://schemas.openxmlformats.org/officeDocument/2006/relationships/image" Target="../media/image10.png"/><Relationship Id="rId7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2218900"/>
            <a:ext cx="8520600" cy="102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악성코드 샘플 분석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동적 분석(Autoruns)</a:t>
            </a:r>
            <a:endParaRPr/>
          </a:p>
        </p:txBody>
      </p:sp>
      <p:pic>
        <p:nvPicPr>
          <p:cNvPr id="113" name="Google Shape;113;p22" title="화면 캡처 2026-01-15 16585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09975"/>
            <a:ext cx="8839200" cy="1675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동적 분석(System Explorer)</a:t>
            </a:r>
            <a:endParaRPr/>
          </a:p>
        </p:txBody>
      </p:sp>
      <p:pic>
        <p:nvPicPr>
          <p:cNvPr id="119" name="Google Shape;119;p23" title="화면 캡처 2026-01-15 17031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2525" y="1170125"/>
            <a:ext cx="6838950" cy="259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동적 분석(System Explorer)</a:t>
            </a:r>
            <a:endParaRPr/>
          </a:p>
        </p:txBody>
      </p:sp>
      <p:pic>
        <p:nvPicPr>
          <p:cNvPr id="125" name="Google Shape;125;p24" title="화면 캡처 2026-01-15 170443.png"/>
          <p:cNvPicPr preferRelativeResize="0"/>
          <p:nvPr/>
        </p:nvPicPr>
        <p:blipFill rotWithShape="1">
          <a:blip r:embed="rId3">
            <a:alphaModFix/>
          </a:blip>
          <a:srcRect b="0" l="-431" r="0" t="0"/>
          <a:stretch/>
        </p:blipFill>
        <p:spPr>
          <a:xfrm>
            <a:off x="196513" y="1155075"/>
            <a:ext cx="8750975" cy="230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동적 분석(</a:t>
            </a:r>
            <a:r>
              <a:rPr lang="ko"/>
              <a:t>Wireshark</a:t>
            </a:r>
            <a:r>
              <a:rPr lang="ko"/>
              <a:t>)</a:t>
            </a:r>
            <a:endParaRPr/>
          </a:p>
        </p:txBody>
      </p:sp>
      <p:pic>
        <p:nvPicPr>
          <p:cNvPr id="131" name="Google Shape;131;p25" title="213132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61150"/>
            <a:ext cx="8839200" cy="243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결론</a:t>
            </a:r>
            <a:endParaRPr/>
          </a:p>
        </p:txBody>
      </p:sp>
      <p:sp>
        <p:nvSpPr>
          <p:cNvPr id="137" name="Google Shape;137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해당 악성코드 파일은 현재는 악성코드의 기능을 많이 상실한 것으로 추정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해당 파일은 암호화 되어 있지 않아 내부의 평문을 바로 확인 가능한 것으로 추정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해당 파일의 경우 통신을 시도했으나 해당 도메인과의 통신이 진행되지 않는 것을 확인되었음으로 도메인 문제가 해결 되면 통신이 재개 될 수 있는 가능성이 있다.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 title="화면 캡처 2026-01-15 15111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7025" y="732850"/>
            <a:ext cx="3069956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기초 분석</a:t>
            </a:r>
            <a:endParaRPr/>
          </a:p>
        </p:txBody>
      </p:sp>
      <p:pic>
        <p:nvPicPr>
          <p:cNvPr id="65" name="Google Shape;65;p15" title="화면 캡처 2026-01-15 14495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913" y="1017725"/>
            <a:ext cx="8658169" cy="382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기초 분석</a:t>
            </a:r>
            <a:endParaRPr/>
          </a:p>
        </p:txBody>
      </p:sp>
      <p:pic>
        <p:nvPicPr>
          <p:cNvPr id="71" name="Google Shape;71;p16" title="화면 캡처 2026-01-15 14535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17718"/>
            <a:ext cx="9144000" cy="27987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정적 분석(exeinfo)</a:t>
            </a:r>
            <a:endParaRPr/>
          </a:p>
        </p:txBody>
      </p:sp>
      <p:pic>
        <p:nvPicPr>
          <p:cNvPr id="77" name="Google Shape;77;p17" title="화면 캡처 2026-01-15 14571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1352550"/>
            <a:ext cx="51435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311700" y="744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정적 분석(BinText)</a:t>
            </a:r>
            <a:endParaRPr/>
          </a:p>
        </p:txBody>
      </p:sp>
      <p:pic>
        <p:nvPicPr>
          <p:cNvPr id="83" name="Google Shape;83;p18" title="화면 캡처 2026-01-15 14591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9225" y="1142863"/>
            <a:ext cx="6305550" cy="149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8" title="화면 캡처 2026-01-15 1507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66063" y="2742225"/>
            <a:ext cx="5211870" cy="232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8" title="화면 캡처 2026-01-15 15123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35283" y="647150"/>
            <a:ext cx="3588217" cy="3917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동적 분석(System Explorer)</a:t>
            </a:r>
            <a:endParaRPr/>
          </a:p>
        </p:txBody>
      </p:sp>
      <p:pic>
        <p:nvPicPr>
          <p:cNvPr id="91" name="Google Shape;91;p19" title="화면 캡처 2026-01-15 15443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525" y="1017725"/>
            <a:ext cx="8839200" cy="36506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동적 분석(Process Monitor)</a:t>
            </a:r>
            <a:endParaRPr/>
          </a:p>
        </p:txBody>
      </p:sp>
      <p:pic>
        <p:nvPicPr>
          <p:cNvPr id="97" name="Google Shape;97;p20" title="화면 캡처 2026-01-15 15592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313" y="1109975"/>
            <a:ext cx="8489383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동적 분석(Process Monitor)</a:t>
            </a:r>
            <a:endParaRPr/>
          </a:p>
        </p:txBody>
      </p:sp>
      <p:pic>
        <p:nvPicPr>
          <p:cNvPr id="103" name="Google Shape;103;p21" title="화면 캡처 2026-01-15 160546.png"/>
          <p:cNvPicPr preferRelativeResize="0"/>
          <p:nvPr/>
        </p:nvPicPr>
        <p:blipFill rotWithShape="1">
          <a:blip r:embed="rId3">
            <a:alphaModFix/>
          </a:blip>
          <a:srcRect b="0" l="0" r="0" t="60216"/>
          <a:stretch/>
        </p:blipFill>
        <p:spPr>
          <a:xfrm>
            <a:off x="231225" y="1143025"/>
            <a:ext cx="8601075" cy="48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1" title="화면 캡처 2026-01-15 16140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41025" y="1949700"/>
            <a:ext cx="41814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1" title="화면 캡처 2026-01-15 16221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321175"/>
            <a:ext cx="8839202" cy="71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1" title="화면 캡처 2026-01-15 161818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2400" y="2544763"/>
            <a:ext cx="8839202" cy="128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1" title="화면 캡처 2026-01-15 162016.png"/>
          <p:cNvPicPr preferRelativeResize="0"/>
          <p:nvPr/>
        </p:nvPicPr>
        <p:blipFill rotWithShape="1">
          <a:blip r:embed="rId7">
            <a:alphaModFix/>
          </a:blip>
          <a:srcRect b="0" l="0" r="0" t="91584"/>
          <a:stretch/>
        </p:blipFill>
        <p:spPr>
          <a:xfrm>
            <a:off x="112163" y="2976841"/>
            <a:ext cx="8839201" cy="7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