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ab4f592477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ab4f592477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b4f592477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ab4f592477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ab4f592477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ab4f592477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b4f592477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ab4f592477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b4f592477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ab4f592477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ab4f592477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ab4f592477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virusshare </a:t>
            </a:r>
            <a:r>
              <a:rPr lang="ko"/>
              <a:t>미리 가입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평균 1주 내외의 시간 소요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b4f592477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b4f592477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b4f59247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b4f59247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b4f592477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ab4f592477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ab4f592477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ab4f592477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ab4f592477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ab4f592477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b4f592477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b4f592477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b4f592477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ab4f592477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b4f592477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ab4f592477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bazaar.abuse.ch/" TargetMode="External"/><Relationship Id="rId4" Type="http://schemas.openxmlformats.org/officeDocument/2006/relationships/hyperlink" Target="https://virusshare.com/" TargetMode="External"/><Relationship Id="rId5" Type="http://schemas.openxmlformats.org/officeDocument/2006/relationships/hyperlink" Target="https://vx-underground.or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샘플 분석 환경 구성 및 악성 코드 수집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2" title="화면 캡처 2026-01-01 1220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288" y="433725"/>
            <a:ext cx="4029075" cy="405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2" title="화면 캡처 2026-01-01 12202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5113" y="424200"/>
            <a:ext cx="4067175" cy="407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3" title="화면 캡처 2026-01-01 1221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75" y="259825"/>
            <a:ext cx="3440901" cy="440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3" title="화면 캡처 2026-01-01 12215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2900" y="259837"/>
            <a:ext cx="3865025" cy="44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 title="화면 캡처 2026-01-01 1222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525" y="302575"/>
            <a:ext cx="3621550" cy="39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4" title="화면 캡처 2026-01-01 12225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6200" y="302575"/>
            <a:ext cx="4173449" cy="383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5" title="화면 캡처 2026-01-01 1226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3850" y="605125"/>
            <a:ext cx="5216300" cy="408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6" title="화면 캡처 2026-01-01 13250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500" y="887650"/>
            <a:ext cx="5174676" cy="272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6" title="화면 캡처 2026-01-01 1328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3325" y="722225"/>
            <a:ext cx="3542024" cy="3191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악성 코드 샘플 수집 사이트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MalwareBazaar(</a:t>
            </a:r>
            <a:r>
              <a:rPr lang="ko" u="sng">
                <a:solidFill>
                  <a:schemeClr val="hlink"/>
                </a:solidFill>
                <a:hlinkClick r:id="rId3"/>
              </a:rPr>
              <a:t>https://bazaar.abuse.ch/</a:t>
            </a:r>
            <a:r>
              <a:rPr lang="ko"/>
              <a:t>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Virus Share(</a:t>
            </a:r>
            <a:r>
              <a:rPr lang="ko" u="sng">
                <a:solidFill>
                  <a:schemeClr val="hlink"/>
                </a:solidFill>
                <a:hlinkClick r:id="rId4"/>
              </a:rPr>
              <a:t>https://virusshare.com/</a:t>
            </a:r>
            <a:r>
              <a:rPr lang="ko"/>
              <a:t>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Vx-Undergournd(</a:t>
            </a:r>
            <a:r>
              <a:rPr lang="ko" u="sng">
                <a:solidFill>
                  <a:schemeClr val="hlink"/>
                </a:solidFill>
                <a:hlinkClick r:id="rId5"/>
              </a:rPr>
              <a:t>https://vx-underground.org/</a:t>
            </a:r>
            <a:r>
              <a:rPr lang="ko"/>
              <a:t>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VirusTotal 유료(불필요)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VMware </a:t>
            </a:r>
            <a:r>
              <a:rPr lang="ko"/>
              <a:t>최신 버전 다운로드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이후 설치 진행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14" title="화면 캡처 2026-01-01 12055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375" y="709600"/>
            <a:ext cx="4705350" cy="37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화면 캡처 2026-01-01 12070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397" y="723900"/>
            <a:ext cx="3616075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화면 캡처 2026-01-01 12071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2850" y="714375"/>
            <a:ext cx="3800226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 title="화면 캡처 2026-01-01 1207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3650"/>
            <a:ext cx="4667250" cy="373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 title="화면 캡처 2026-01-01 12075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5025" y="913125"/>
            <a:ext cx="4171950" cy="331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 title="화면 캡처 2026-01-01 1208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100" y="723900"/>
            <a:ext cx="466725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7" title="화면 캡처 2026-01-01 12083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7222" y="733425"/>
            <a:ext cx="3668725" cy="36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 title="화면 캡처 2026-01-01 1211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688" y="466038"/>
            <a:ext cx="6782625" cy="421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 title="화면 캡처 2026-01-01 1218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925" y="186350"/>
            <a:ext cx="8330150" cy="47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20" title="화면 캡처 2026-01-01 1218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387000"/>
            <a:ext cx="4029075" cy="40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0" title="화면 캡처 2026-01-01 12184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88" y="391750"/>
            <a:ext cx="4048125" cy="406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idx="1" type="body"/>
          </p:nvPr>
        </p:nvSpPr>
        <p:spPr>
          <a:xfrm>
            <a:off x="311700" y="356250"/>
            <a:ext cx="8520600" cy="42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21" title="화면 캡처 2026-01-01 1219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88" y="443250"/>
            <a:ext cx="4029075" cy="40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1" title="화면 캡처 2026-01-01 12195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2463" y="443250"/>
            <a:ext cx="4067175" cy="407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