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보안 관제 cert 침해사고 대응에서 많이 사용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file / url &amp; ip / 해시값 분석을 할 수 있는 search 탭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0382977e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0382977e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0382977e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0382977e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실시간 분석이 아닐 수도 있기 때문에 맹신하지 않고 복수 검증을 통해 정보의 정확성을 올려서 사용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0382977e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0382977e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0382977e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0382977e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0382977e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0382977e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0382977e3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0382977e3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afea2526b2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afea2526b2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특정 파일 업로드시 내부의 연동된 백신을 통해 진단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공통적인 단어들을 통해 어떤 행위를 하는지 예측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실시간으로 조회된 분석 결과가 아닐 수 있음(보통 2주 이상 된 경우 너무 오래됨)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fea2526b2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fea2526b2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afea2526b2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afea2526b2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해시값(각 파일별로 고유의 값) -&gt; 파일을 업로드한 경우와 같은 영향 가능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한번도 업로드 되지 않은 파일의 경우 해시값이 존재하지 않아 조회되지 않을 수 있음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0382977e3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0382977e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참고는 가능하나 공신력이 없으므로 굳이 비중을 높게 잡을 필요 없음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0382977e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0382977e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각 백신별 판단 기준이 다를 수 있어서 다른 값이 나오게 됨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악성의 비중이 높은 경우 악성코드의 확률이 높음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확정이 아닌 추정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업로드 시킨 파일은 데이터베이스에 저장되기 때문에 민감한 정보 혹은 회사 대외비 등의 파일은 유출되지 않게 업로드 하지 않아야한다. -&gt; 영향도가 낮은 파일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0382977e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0382977e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업로드한 파일의 정적분석 결과를 확인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해시에 대한 값 확인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확장자, 파일의 패킹 여부 또한 확인 가능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히스토리를 통해서도 활동의 추측 가능(과거의 경우 작동 안할수도)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b0382977e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b0382977e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ko"/>
              <a:t>맹신할 수 있는 모든 정보는 아니지만 참고 정도로 활용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0382977e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0382977e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blog.virustotal.com/2024/08/VT-S1-EffectiveResearch.html" TargetMode="External"/><Relationship Id="rId4" Type="http://schemas.openxmlformats.org/officeDocument/2006/relationships/hyperlink" Target="https://blog.virustotal.com/2024/10/unveiling-hidden-connections-ja4-client.html" TargetMode="External"/><Relationship Id="rId5" Type="http://schemas.openxmlformats.org/officeDocument/2006/relationships/hyperlink" Target="https://blog.virustotal.com/2024/10/unveiling-hidden-connections-ja4-client.html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063700"/>
            <a:ext cx="8520600" cy="101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VirusTotal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BEHAVIOR</a:t>
            </a:r>
            <a:br>
              <a:rPr lang="ko"/>
            </a:br>
            <a:br>
              <a:rPr lang="ko"/>
            </a:br>
            <a:r>
              <a:rPr lang="ko"/>
              <a:t>- </a:t>
            </a:r>
            <a:r>
              <a:rPr lang="ko"/>
              <a:t>해당 파일이 네트워크에서 어떻게 상호 작용하고 있는지 파악 </a:t>
            </a:r>
            <a:br>
              <a:rPr lang="ko"/>
            </a:br>
            <a:br>
              <a:rPr lang="ko"/>
            </a:br>
            <a:r>
              <a:rPr lang="ko"/>
              <a:t>- 파일 시스템의 동작 내역을 보관하여 어떤 식으로 시스템에서 사용되는지 확인 가능</a:t>
            </a:r>
            <a:endParaRPr/>
          </a:p>
        </p:txBody>
      </p:sp>
      <p:pic>
        <p:nvPicPr>
          <p:cNvPr id="109" name="Google Shape;109;p22" title="비헤이비어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7025" y="1504150"/>
            <a:ext cx="4267200" cy="1804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311700" y="244000"/>
            <a:ext cx="85206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virustotal</a:t>
            </a:r>
            <a:r>
              <a:rPr lang="ko"/>
              <a:t>의 분석</a:t>
            </a:r>
            <a:br>
              <a:rPr lang="ko"/>
            </a:br>
            <a:br>
              <a:rPr lang="ko"/>
            </a:br>
            <a:r>
              <a:rPr lang="ko"/>
              <a:t>- 악성코드 분석 방법(기초, 정적, 동적) 중 기초 분석 영역에 해당 된다.</a:t>
            </a:r>
            <a:br>
              <a:rPr lang="ko"/>
            </a:br>
            <a:r>
              <a:rPr lang="ko"/>
              <a:t>- 해당 코드의 기초적인 정보를 수집하는 단계</a:t>
            </a:r>
            <a:br>
              <a:rPr lang="ko"/>
            </a:br>
            <a:r>
              <a:rPr lang="ko"/>
              <a:t>- 이를 통한 다음 분석 방법 결정에 참고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유의점</a:t>
            </a:r>
            <a:br>
              <a:rPr lang="ko"/>
            </a:br>
            <a:br>
              <a:rPr lang="ko"/>
            </a:br>
            <a:r>
              <a:rPr lang="ko"/>
              <a:t>- 업로드된 파일은 커뮤니티에 공유 되기 때문에 내부자료 혹은 민감한 정보는 업로드 금지</a:t>
            </a:r>
            <a:br>
              <a:rPr lang="ko"/>
            </a:br>
            <a:br>
              <a:rPr lang="ko"/>
            </a:br>
            <a:r>
              <a:rPr lang="ko"/>
              <a:t>- 해당 사이트의 검사 결과를 맹신하지 말고 복수 검증하여 활용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/>
          <p:nvPr>
            <p:ph idx="1" type="body"/>
          </p:nvPr>
        </p:nvSpPr>
        <p:spPr>
          <a:xfrm>
            <a:off x="311700" y="244000"/>
            <a:ext cx="85206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이번에 못한 것</a:t>
            </a:r>
            <a:br>
              <a:rPr lang="ko"/>
            </a:br>
            <a:br>
              <a:rPr lang="ko"/>
            </a:br>
            <a:r>
              <a:rPr lang="ko"/>
              <a:t>- AI 활용해서 검사하는게 있었는데 영어 잘 몰라서 시행착오하다 실패</a:t>
            </a:r>
            <a:br>
              <a:rPr lang="ko"/>
            </a:br>
            <a:r>
              <a:rPr lang="ko"/>
              <a:t>- </a:t>
            </a:r>
            <a:r>
              <a:rPr lang="ko" u="sng">
                <a:solidFill>
                  <a:schemeClr val="hlink"/>
                </a:solidFill>
                <a:hlinkClick r:id="rId3"/>
              </a:rPr>
              <a:t>https://blog.virustotal.com/2024/08/VT-S1-EffectiveResearch.html</a:t>
            </a:r>
            <a:r>
              <a:rPr lang="ko"/>
              <a:t> </a:t>
            </a:r>
            <a:br>
              <a:rPr lang="ko"/>
            </a:br>
            <a:r>
              <a:rPr lang="ko"/>
              <a:t>-</a:t>
            </a:r>
            <a:r>
              <a:rPr lang="ko" u="sng">
                <a:solidFill>
                  <a:schemeClr val="hlink"/>
                </a:solidFill>
                <a:hlinkClick r:id="rId4"/>
              </a:rPr>
              <a:t>h</a:t>
            </a:r>
            <a:r>
              <a:rPr lang="ko" u="sng">
                <a:solidFill>
                  <a:schemeClr val="hlink"/>
                </a:solidFill>
                <a:hlinkClick r:id="rId5"/>
              </a:rPr>
              <a:t>ttps://blog.virustotal.com/2024/10/unveiling-hidden-connections-ja4-client.html</a:t>
            </a:r>
            <a:r>
              <a:rPr lang="ko"/>
              <a:t> </a:t>
            </a:r>
            <a:br>
              <a:rPr lang="ko"/>
            </a:b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/>
          <p:nvPr>
            <p:ph idx="1" type="body"/>
          </p:nvPr>
        </p:nvSpPr>
        <p:spPr>
          <a:xfrm>
            <a:off x="311700" y="244000"/>
            <a:ext cx="85206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/>
          <p:nvPr>
            <p:ph idx="1" type="body"/>
          </p:nvPr>
        </p:nvSpPr>
        <p:spPr>
          <a:xfrm>
            <a:off x="311700" y="244000"/>
            <a:ext cx="85206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/>
          <p:nvPr>
            <p:ph idx="1" type="body"/>
          </p:nvPr>
        </p:nvSpPr>
        <p:spPr>
          <a:xfrm>
            <a:off x="311700" y="244000"/>
            <a:ext cx="85206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virustotal 기능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4017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ko"/>
              <a:t>파일 분석</a:t>
            </a:r>
            <a:br>
              <a:rPr lang="ko"/>
            </a:br>
            <a:br>
              <a:rPr lang="ko"/>
            </a:br>
            <a:r>
              <a:rPr lang="ko"/>
              <a:t>1. 해시(MD5 / SHA1 / SHA256), 메타데이터, 임베디드 파일 분석</a:t>
            </a:r>
            <a:br>
              <a:rPr lang="ko"/>
            </a:br>
            <a:br>
              <a:rPr lang="ko"/>
            </a:br>
            <a:r>
              <a:rPr lang="ko"/>
              <a:t>2. 샌드박스 환경에서의 실행 행위 분석</a:t>
            </a:r>
            <a:br>
              <a:rPr lang="ko"/>
            </a:br>
            <a:br>
              <a:rPr lang="ko"/>
            </a:br>
            <a:r>
              <a:rPr lang="ko"/>
              <a:t>3. 실행 파일의 섹션, 임포트 함수, 리소스 분석</a:t>
            </a:r>
            <a:br>
              <a:rPr lang="ko"/>
            </a:br>
            <a:br>
              <a:rPr lang="ko"/>
            </a:br>
            <a:r>
              <a:rPr lang="ko"/>
              <a:t>4. 시그니처 매칭 : YARA 룰 기반 패턴 매칭</a:t>
            </a:r>
            <a:endParaRPr/>
          </a:p>
        </p:txBody>
      </p:sp>
      <p:pic>
        <p:nvPicPr>
          <p:cNvPr id="61" name="Google Shape;61;p14" title="악성코드 실행파일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3500" y="661263"/>
            <a:ext cx="4242752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292800"/>
            <a:ext cx="4260300" cy="42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도메인 / URL 분석</a:t>
            </a:r>
            <a:br>
              <a:rPr lang="ko"/>
            </a:br>
            <a:br>
              <a:rPr lang="ko"/>
            </a:br>
            <a:r>
              <a:rPr lang="ko"/>
              <a:t>1. 웹 사이트 스캔</a:t>
            </a:r>
            <a:br>
              <a:rPr lang="ko"/>
            </a:br>
            <a:br>
              <a:rPr lang="ko"/>
            </a:br>
            <a:r>
              <a:rPr lang="ko"/>
              <a:t>2. 악성 스크립트 탐지</a:t>
            </a:r>
            <a:br>
              <a:rPr lang="ko"/>
            </a:br>
            <a:br>
              <a:rPr lang="ko"/>
            </a:br>
            <a:r>
              <a:rPr lang="ko"/>
              <a:t>3. 리다이렉션 추적</a:t>
            </a:r>
            <a:br>
              <a:rPr lang="ko"/>
            </a:br>
            <a:br>
              <a:rPr lang="ko"/>
            </a:br>
            <a:r>
              <a:rPr lang="ko"/>
              <a:t>4. WHOIS 정보 및 DNS 레코드</a:t>
            </a:r>
            <a:endParaRPr/>
          </a:p>
        </p:txBody>
      </p:sp>
      <p:pic>
        <p:nvPicPr>
          <p:cNvPr id="67" name="Google Shape;67;p15" title="악성 사이트 스캔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0950" y="670063"/>
            <a:ext cx="4267202" cy="380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검색 기능</a:t>
            </a:r>
            <a:br>
              <a:rPr lang="ko"/>
            </a:br>
            <a:br>
              <a:rPr lang="ko"/>
            </a:br>
            <a:r>
              <a:rPr lang="ko"/>
              <a:t>1. 해시값, URL, IP 주소, 도메인으로 과거 스캔 결과 조회</a:t>
            </a:r>
            <a:br>
              <a:rPr lang="ko"/>
            </a:br>
            <a:br>
              <a:rPr lang="ko"/>
            </a:br>
            <a:r>
              <a:rPr lang="ko"/>
              <a:t>2. 과거 같은 내용을 이미 </a:t>
            </a:r>
            <a:r>
              <a:rPr lang="ko"/>
              <a:t>조회한경우</a:t>
            </a:r>
            <a:r>
              <a:rPr lang="ko"/>
              <a:t> 바로 결과 확인</a:t>
            </a:r>
            <a:br>
              <a:rPr lang="ko"/>
            </a:br>
            <a:endParaRPr/>
          </a:p>
        </p:txBody>
      </p:sp>
      <p:pic>
        <p:nvPicPr>
          <p:cNvPr id="73" name="Google Shape;73;p16" title="바이러스토탈 서치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5375" y="515025"/>
            <a:ext cx="4267199" cy="3782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커뮤니티</a:t>
            </a:r>
            <a:br>
              <a:rPr lang="ko"/>
            </a:br>
            <a:br>
              <a:rPr lang="ko"/>
            </a:br>
            <a:r>
              <a:rPr lang="ko"/>
              <a:t>- 댓글로 추가 정보 공유</a:t>
            </a:r>
            <a:br>
              <a:rPr lang="ko"/>
            </a:br>
            <a:br>
              <a:rPr lang="ko"/>
            </a:br>
            <a:r>
              <a:rPr lang="ko"/>
              <a:t>- 댓글에 대한 신뢰도는 개별 검증 필요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7" title="커뮤니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82000"/>
            <a:ext cx="4267202" cy="2107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DETECTION</a:t>
            </a:r>
            <a:br>
              <a:rPr lang="ko"/>
            </a:br>
            <a:br>
              <a:rPr lang="ko"/>
            </a:br>
            <a:r>
              <a:rPr lang="ko"/>
              <a:t>- </a:t>
            </a:r>
            <a:r>
              <a:rPr lang="ko"/>
              <a:t>보안 벤더들의 분석 결과를 보여줌</a:t>
            </a:r>
            <a:br>
              <a:rPr lang="ko"/>
            </a:br>
            <a:br>
              <a:rPr lang="ko"/>
            </a:br>
            <a:r>
              <a:rPr lang="ko"/>
              <a:t>- 각 회사별로 악성 코드로 인식한 것을 알려줌 </a:t>
            </a:r>
            <a:endParaRPr/>
          </a:p>
        </p:txBody>
      </p:sp>
      <p:pic>
        <p:nvPicPr>
          <p:cNvPr id="85" name="Google Shape;85;p18" title="악성코드 실행파일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152400"/>
            <a:ext cx="4267199" cy="3842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DETAILS</a:t>
            </a:r>
            <a:br>
              <a:rPr lang="ko"/>
            </a:br>
            <a:br>
              <a:rPr lang="ko"/>
            </a:br>
            <a:r>
              <a:rPr lang="ko"/>
              <a:t>- MD5, SHA-1, SHA-256 </a:t>
            </a:r>
            <a:r>
              <a:rPr lang="ko"/>
              <a:t>등의 어떤 방식으로 암호화 되었는지 확인 가능</a:t>
            </a:r>
            <a:br>
              <a:rPr lang="ko"/>
            </a:br>
            <a:br>
              <a:rPr lang="ko"/>
            </a:br>
            <a:r>
              <a:rPr lang="ko"/>
              <a:t>- 히스토리를 통해 생성 시간과 처음과 끝으로 배포된 것을 확인 가능하며 마지막 분석 또한 확인이 가능하다</a:t>
            </a:r>
            <a:endParaRPr/>
          </a:p>
        </p:txBody>
      </p:sp>
      <p:pic>
        <p:nvPicPr>
          <p:cNvPr id="91" name="Google Shape;91;p19" title="악성코드 디테일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4150" y="1025925"/>
            <a:ext cx="4267200" cy="2760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DETAILS</a:t>
            </a:r>
            <a:br>
              <a:rPr lang="ko"/>
            </a:br>
            <a:br>
              <a:rPr lang="ko"/>
            </a:br>
            <a:r>
              <a:rPr lang="ko"/>
              <a:t>- Signature Verification</a:t>
            </a:r>
            <a:r>
              <a:rPr lang="ko"/>
              <a:t>이 비었음으로 인증되지 않은 파일도 확인 가능</a:t>
            </a:r>
            <a:br>
              <a:rPr lang="ko"/>
            </a:br>
            <a:br>
              <a:rPr lang="ko"/>
            </a:br>
            <a:r>
              <a:rPr lang="ko"/>
              <a:t>- Header 를 통해 컴파일 시점, 타겟 머신등을 확인 가능</a:t>
            </a:r>
            <a:endParaRPr/>
          </a:p>
        </p:txBody>
      </p:sp>
      <p:pic>
        <p:nvPicPr>
          <p:cNvPr id="97" name="Google Shape;97;p20" title="악성코드 디테일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152400"/>
            <a:ext cx="4267199" cy="441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244000"/>
            <a:ext cx="4260300" cy="432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RELATIONS</a:t>
            </a:r>
            <a:br>
              <a:rPr lang="ko"/>
            </a:br>
            <a:br>
              <a:rPr lang="ko"/>
            </a:br>
            <a:r>
              <a:rPr lang="ko"/>
              <a:t>- Contacted URLs,</a:t>
            </a:r>
            <a:r>
              <a:rPr lang="ko"/>
              <a:t> Contacted Domains, Contacted IP addresses,  Execution Parents, Bundled Files, Dropped Files 등을 통해 관련된 연결 혹은 파일의 연관성을 확인 할 수 있다.</a:t>
            </a:r>
            <a:endParaRPr/>
          </a:p>
        </p:txBody>
      </p:sp>
      <p:pic>
        <p:nvPicPr>
          <p:cNvPr id="103" name="Google Shape;103;p21" title="악성코드 릴레이션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152400"/>
            <a:ext cx="4267201" cy="44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