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79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16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2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4.png"/><Relationship Id="rId7" Type="http://schemas.openxmlformats.org/officeDocument/2006/relationships/image" Target="../media/image1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1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55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8A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18758" y="884472"/>
            <a:ext cx="16448199" cy="8516770"/>
            <a:chOff x="918758" y="884472"/>
            <a:chExt cx="16448199" cy="8516770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758" y="884472"/>
              <a:ext cx="16448199" cy="8516770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27007" y="802981"/>
            <a:ext cx="16631700" cy="8679752"/>
            <a:chOff x="827007" y="802981"/>
            <a:chExt cx="16631700" cy="867975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007" y="802981"/>
              <a:ext cx="16631700" cy="8679752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0669" y="1181555"/>
            <a:ext cx="2467295" cy="630133"/>
          </a:xfrm>
          <a:prstGeom prst="rect">
            <a:avLst/>
          </a:prstGeom>
        </p:spPr>
      </p:pic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87984" y="2954236"/>
            <a:ext cx="12748852" cy="3362557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6874" y="5123341"/>
            <a:ext cx="7358742" cy="110001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8048945" y="6517513"/>
            <a:ext cx="2187824" cy="2081825"/>
            <a:chOff x="8048945" y="6517513"/>
            <a:chExt cx="2187824" cy="2081825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8048945" y="6517513"/>
              <a:ext cx="2187824" cy="1673007"/>
              <a:chOff x="8048945" y="6517513"/>
              <a:chExt cx="2187824" cy="1673007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064233" y="5790208"/>
                <a:ext cx="4375648" cy="3346014"/>
              </a:xfrm>
              <a:prstGeom prst="rect">
                <a:avLst/>
              </a:prstGeom>
            </p:spPr>
          </p:pic>
          <p:pic>
            <p:nvPicPr>
              <p:cNvPr id="14" name="Object 13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8048945" y="6517513"/>
                <a:ext cx="2187824" cy="1673007"/>
              </a:xfrm>
              <a:prstGeom prst="rect">
                <a:avLst/>
              </a:prstGeom>
            </p:spPr>
          </p:pic>
        </p:grpSp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32086" y="7042665"/>
              <a:ext cx="1609106" cy="899668"/>
            </a:xfrm>
            <a:prstGeom prst="rect">
              <a:avLst/>
            </a:prstGeom>
          </p:spPr>
        </p:pic>
        <p:grpSp>
          <p:nvGrpSpPr>
            <p:cNvPr id="1005" name="그룹 1005"/>
            <p:cNvGrpSpPr/>
            <p:nvPr/>
          </p:nvGrpSpPr>
          <p:grpSpPr>
            <a:xfrm>
              <a:off x="8721680" y="7470340"/>
              <a:ext cx="910841" cy="1128997"/>
              <a:chOff x="8721680" y="7470340"/>
              <a:chExt cx="910841" cy="1128997"/>
            </a:xfrm>
          </p:grpSpPr>
          <p:pic>
            <p:nvPicPr>
              <p:cNvPr id="18" name="Object 1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8721680" y="7470340"/>
                <a:ext cx="910841" cy="1128997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A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90476" y="780952"/>
            <a:ext cx="8558095" cy="9561905"/>
            <a:chOff x="-190476" y="780952"/>
            <a:chExt cx="8558095" cy="95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90476" y="780952"/>
              <a:ext cx="8558095" cy="95619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7904376" y="972353"/>
            <a:ext cx="229860" cy="197679"/>
            <a:chOff x="17904376" y="972353"/>
            <a:chExt cx="229860" cy="197679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04376" y="972353"/>
              <a:ext cx="229860" cy="197679"/>
            </a:xfrm>
            <a:prstGeom prst="rect">
              <a:avLst/>
            </a:prstGeom>
          </p:spPr>
        </p:pic>
      </p:grpSp>
      <p:pic>
        <p:nvPicPr>
          <p:cNvPr id="8" name="Object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888" y="2829180"/>
            <a:ext cx="7064534" cy="2466238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16165191" y="8680399"/>
            <a:ext cx="719664" cy="1055241"/>
            <a:chOff x="16165191" y="8680399"/>
            <a:chExt cx="719664" cy="1055241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165191" y="8680399"/>
              <a:ext cx="719664" cy="105524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444362" y="5330032"/>
            <a:ext cx="9828571" cy="387554"/>
            <a:chOff x="3444362" y="5330032"/>
            <a:chExt cx="9828571" cy="38755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3444362" y="5330032"/>
              <a:ext cx="9828571" cy="387554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4307" y="2803508"/>
            <a:ext cx="3299211" cy="99635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17667589" y="780952"/>
            <a:ext cx="618125" cy="9504762"/>
            <a:chOff x="17667589" y="780952"/>
            <a:chExt cx="618125" cy="950476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667589" y="780952"/>
              <a:ext cx="618125" cy="950476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73541" y="0"/>
            <a:ext cx="18359255" cy="829398"/>
            <a:chOff x="-73541" y="0"/>
            <a:chExt cx="18359255" cy="82939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73541" y="0"/>
              <a:ext cx="18359255" cy="829398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3526" y="89141"/>
            <a:ext cx="2467295" cy="630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A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05370" y="4240000"/>
            <a:ext cx="15495583" cy="4970747"/>
            <a:chOff x="1005370" y="4240000"/>
            <a:chExt cx="15495583" cy="4970747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6417974" y="2079074"/>
              <a:ext cx="30991165" cy="9941495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5370" y="4240000"/>
              <a:ext cx="15495583" cy="4970747"/>
            </a:xfrm>
            <a:prstGeom prst="rect">
              <a:avLst/>
            </a:prstGeom>
          </p:spPr>
        </p:pic>
      </p:grpSp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6566" y="1922043"/>
            <a:ext cx="5215011" cy="1236401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5477186" y="8625985"/>
            <a:ext cx="798609" cy="1169524"/>
            <a:chOff x="15477186" y="8625985"/>
            <a:chExt cx="798609" cy="1169524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77186" y="8625985"/>
              <a:ext cx="798609" cy="116952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667589" y="780952"/>
            <a:ext cx="618125" cy="9504762"/>
            <a:chOff x="17667589" y="780952"/>
            <a:chExt cx="618125" cy="9504762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67589" y="780952"/>
              <a:ext cx="618125" cy="950476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93416" y="0"/>
            <a:ext cx="18379131" cy="829398"/>
            <a:chOff x="-93416" y="0"/>
            <a:chExt cx="18379131" cy="829398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93416" y="0"/>
              <a:ext cx="18379131" cy="829398"/>
            </a:xfrm>
            <a:prstGeom prst="rect">
              <a:avLst/>
            </a:prstGeom>
          </p:spPr>
        </p:pic>
      </p:grpSp>
      <p:pic>
        <p:nvPicPr>
          <p:cNvPr id="16" name="Object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526" y="89141"/>
            <a:ext cx="2484209" cy="677524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2340068" y="5142857"/>
            <a:ext cx="3069560" cy="3069560"/>
            <a:chOff x="2340068" y="5142857"/>
            <a:chExt cx="3069560" cy="306956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0068" y="5142857"/>
              <a:ext cx="3069560" cy="306956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548471" y="5077662"/>
            <a:ext cx="3134755" cy="3134755"/>
            <a:chOff x="6548471" y="5077662"/>
            <a:chExt cx="3134755" cy="313475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48471" y="5077662"/>
              <a:ext cx="3134755" cy="3134755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39226" y="8282359"/>
            <a:ext cx="6122782" cy="475134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278245" y="5209674"/>
            <a:ext cx="4026515" cy="895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A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8900952" y="2245033"/>
            <a:ext cx="6780952" cy="6913062"/>
            <a:chOff x="8900952" y="2245033"/>
            <a:chExt cx="6780952" cy="69130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00952" y="2245033"/>
              <a:ext cx="6780952" cy="6913062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6566" y="1922043"/>
            <a:ext cx="4335706" cy="1312592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667589" y="780952"/>
            <a:ext cx="618125" cy="9504762"/>
            <a:chOff x="17667589" y="780952"/>
            <a:chExt cx="618125" cy="950476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667589" y="780952"/>
              <a:ext cx="618125" cy="950476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53665" y="0"/>
            <a:ext cx="18339379" cy="829398"/>
            <a:chOff x="-53665" y="0"/>
            <a:chExt cx="18339379" cy="829398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53665" y="0"/>
              <a:ext cx="18339379" cy="829398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526" y="89141"/>
            <a:ext cx="2484209" cy="67752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4673791" y="7798306"/>
            <a:ext cx="949560" cy="1147796"/>
            <a:chOff x="14673791" y="7798306"/>
            <a:chExt cx="949560" cy="1147796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73791" y="7798306"/>
              <a:ext cx="949560" cy="1147796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900952" y="2245033"/>
            <a:ext cx="6706744" cy="6913062"/>
            <a:chOff x="8900952" y="2245033"/>
            <a:chExt cx="6706744" cy="691306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00952" y="2245033"/>
              <a:ext cx="6706744" cy="6913062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6314" y="3255580"/>
            <a:ext cx="8301712" cy="1960597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-7620000" y="8801100"/>
            <a:ext cx="6171429" cy="4018088"/>
            <a:chOff x="6057143" y="3133813"/>
            <a:chExt cx="6171429" cy="4018088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57143" y="3133813"/>
              <a:ext cx="6171429" cy="401808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A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190476" y="780952"/>
            <a:ext cx="5358095" cy="9561905"/>
            <a:chOff x="-190476" y="780952"/>
            <a:chExt cx="5358095" cy="956190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90476" y="780952"/>
              <a:ext cx="5358095" cy="956190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11942" y="5448515"/>
            <a:ext cx="9708001" cy="327162"/>
            <a:chOff x="311942" y="5448515"/>
            <a:chExt cx="9708001" cy="327162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16200000">
              <a:off x="311942" y="5448515"/>
              <a:ext cx="9708001" cy="327162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7383249" y="4979276"/>
            <a:ext cx="10330054" cy="327162"/>
            <a:chOff x="7383249" y="4979276"/>
            <a:chExt cx="10330054" cy="327162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3249" y="4979276"/>
              <a:ext cx="10330054" cy="327162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443465" y="1945985"/>
            <a:ext cx="6590476" cy="6590476"/>
            <a:chOff x="1443465" y="1945985"/>
            <a:chExt cx="6590476" cy="6590476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3465" y="1945985"/>
              <a:ext cx="6590476" cy="6590476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49625" y="1928068"/>
            <a:ext cx="3963418" cy="1180884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40734" y="5455877"/>
            <a:ext cx="8319844" cy="3913406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7306322" y="7884499"/>
            <a:ext cx="1112381" cy="1112381"/>
            <a:chOff x="7306322" y="7884499"/>
            <a:chExt cx="1112381" cy="1112381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06322" y="7884499"/>
              <a:ext cx="1112381" cy="1112381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7667589" y="780952"/>
            <a:ext cx="618125" cy="9504762"/>
            <a:chOff x="17667589" y="780952"/>
            <a:chExt cx="618125" cy="950476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667589" y="780952"/>
              <a:ext cx="618125" cy="950476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-113292" y="0"/>
            <a:ext cx="18399006" cy="829398"/>
            <a:chOff x="-113292" y="0"/>
            <a:chExt cx="18399006" cy="829398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113292" y="0"/>
              <a:ext cx="18399006" cy="829398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3526" y="89141"/>
            <a:ext cx="2484209" cy="677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A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80952" y="6393005"/>
            <a:ext cx="12996190" cy="3553379"/>
            <a:chOff x="580952" y="6393005"/>
            <a:chExt cx="12996190" cy="355337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5743734" y="4697177"/>
              <a:ext cx="25992380" cy="7106757"/>
            </a:xfrm>
            <a:prstGeom prst="rect">
              <a:avLst/>
            </a:prstGeom>
          </p:spPr>
        </p:pic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952" y="6393005"/>
              <a:ext cx="12996190" cy="355337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657625" y="954990"/>
            <a:ext cx="6590476" cy="5234492"/>
            <a:chOff x="7657625" y="954990"/>
            <a:chExt cx="6590476" cy="5234492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7625" y="954990"/>
              <a:ext cx="6590476" cy="5234492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5420" y="6682315"/>
            <a:ext cx="7876625" cy="315509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9736190" y="7397182"/>
            <a:ext cx="1091428" cy="1091428"/>
            <a:chOff x="9736190" y="7397182"/>
            <a:chExt cx="1091428" cy="1091428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36190" y="7397182"/>
              <a:ext cx="1091428" cy="109142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7667589" y="780952"/>
            <a:ext cx="618125" cy="9504762"/>
            <a:chOff x="17667589" y="780952"/>
            <a:chExt cx="618125" cy="950476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67589" y="780952"/>
              <a:ext cx="618125" cy="950476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93416" y="0"/>
            <a:ext cx="18379131" cy="829398"/>
            <a:chOff x="-93416" y="0"/>
            <a:chExt cx="18379131" cy="82939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93416" y="0"/>
              <a:ext cx="18379131" cy="82939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3526" y="89141"/>
            <a:ext cx="2296104" cy="724495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800130" y="954990"/>
            <a:ext cx="6590476" cy="5234492"/>
            <a:chOff x="800130" y="954990"/>
            <a:chExt cx="6590476" cy="5234492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0130" y="954990"/>
              <a:ext cx="6590476" cy="523449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736190" y="6689096"/>
            <a:ext cx="3621774" cy="2961196"/>
            <a:chOff x="9736190" y="6689096"/>
            <a:chExt cx="3621774" cy="2961196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36190" y="6689096"/>
              <a:ext cx="3621774" cy="29611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A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0596190" y="727245"/>
            <a:ext cx="7117113" cy="9489611"/>
            <a:chOff x="10596190" y="727245"/>
            <a:chExt cx="7117113" cy="948961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96190" y="727245"/>
              <a:ext cx="7117113" cy="948961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0204" y="2110185"/>
            <a:ext cx="4091773" cy="1236401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3449" y="6806544"/>
            <a:ext cx="8138187" cy="187404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5782857" y="5362456"/>
            <a:ext cx="9626667" cy="387554"/>
            <a:chOff x="5782857" y="5362456"/>
            <a:chExt cx="9626667" cy="387554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5782857" y="5362456"/>
              <a:ext cx="9626667" cy="38755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108572" y="6103366"/>
            <a:ext cx="10704762" cy="387554"/>
            <a:chOff x="-108572" y="6103366"/>
            <a:chExt cx="10704762" cy="38755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108572" y="6103366"/>
              <a:ext cx="10704762" cy="38755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0137621" y="5635026"/>
            <a:ext cx="821900" cy="974774"/>
            <a:chOff x="10137621" y="5635026"/>
            <a:chExt cx="821900" cy="97477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37621" y="5635026"/>
              <a:ext cx="821900" cy="97477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7667589" y="780952"/>
            <a:ext cx="618125" cy="9504762"/>
            <a:chOff x="17667589" y="780952"/>
            <a:chExt cx="618125" cy="9504762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667589" y="780952"/>
              <a:ext cx="618125" cy="950476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-153044" y="0"/>
            <a:ext cx="18438758" cy="829398"/>
            <a:chOff x="-153044" y="0"/>
            <a:chExt cx="18438758" cy="829398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-153044" y="0"/>
              <a:ext cx="18438758" cy="829398"/>
            </a:xfrm>
            <a:prstGeom prst="rect">
              <a:avLst/>
            </a:prstGeom>
          </p:spPr>
        </p:pic>
      </p:grpSp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3526" y="89141"/>
            <a:ext cx="2296104" cy="677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A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201436" y="414699"/>
            <a:ext cx="11541875" cy="9723185"/>
            <a:chOff x="6201436" y="414699"/>
            <a:chExt cx="11541875" cy="972318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01436" y="414699"/>
              <a:ext cx="11541875" cy="9723185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0538" y="4591214"/>
            <a:ext cx="4091820" cy="1267715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4207" y="1457601"/>
            <a:ext cx="8315501" cy="765273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849055" y="5749119"/>
            <a:ext cx="10704762" cy="387554"/>
            <a:chOff x="849055" y="5749119"/>
            <a:chExt cx="10704762" cy="387554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6200000">
              <a:off x="849055" y="5749119"/>
              <a:ext cx="10704762" cy="38755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5598426" y="5130454"/>
            <a:ext cx="1195528" cy="903293"/>
            <a:chOff x="5598426" y="5130454"/>
            <a:chExt cx="1195528" cy="903293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98426" y="5130454"/>
              <a:ext cx="1195528" cy="903293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7667589" y="780952"/>
            <a:ext cx="618125" cy="9504762"/>
            <a:chOff x="17667589" y="780952"/>
            <a:chExt cx="618125" cy="9504762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667589" y="780952"/>
              <a:ext cx="618125" cy="950476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72919" y="0"/>
            <a:ext cx="18458634" cy="829398"/>
            <a:chOff x="-172919" y="0"/>
            <a:chExt cx="18458634" cy="829398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-172919" y="0"/>
              <a:ext cx="18458634" cy="829398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3526" y="89141"/>
            <a:ext cx="2296104" cy="72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A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그룹 1004"/>
          <p:cNvGrpSpPr/>
          <p:nvPr/>
        </p:nvGrpSpPr>
        <p:grpSpPr>
          <a:xfrm>
            <a:off x="17667589" y="780952"/>
            <a:ext cx="618125" cy="9504762"/>
            <a:chOff x="17667589" y="780952"/>
            <a:chExt cx="618125" cy="9504762"/>
          </a:xfrm>
        </p:grpSpPr>
        <p:pic>
          <p:nvPicPr>
            <p:cNvPr id="20" name="Object 1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67589" y="780952"/>
              <a:ext cx="618125" cy="950476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13913" y="0"/>
            <a:ext cx="18299628" cy="829398"/>
            <a:chOff x="-13913" y="0"/>
            <a:chExt cx="18299628" cy="829398"/>
          </a:xfrm>
        </p:grpSpPr>
        <p:pic>
          <p:nvPicPr>
            <p:cNvPr id="23" name="Object 2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3913" y="0"/>
              <a:ext cx="18299628" cy="829398"/>
            </a:xfrm>
            <a:prstGeom prst="rect">
              <a:avLst/>
            </a:prstGeom>
          </p:spPr>
        </p:pic>
      </p:grpSp>
      <p:pic>
        <p:nvPicPr>
          <p:cNvPr id="25" name="Object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4305300"/>
            <a:ext cx="5104467" cy="6301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5800" y="179832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>
                <a:latin typeface="HY견고딕" pitchFamily="18" charset="-127"/>
                <a:ea typeface="HY견고딕" pitchFamily="18" charset="-127"/>
              </a:rPr>
              <a:t>끝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…</a:t>
            </a:r>
            <a:endParaRPr lang="ko-KR" altLang="en-US" sz="54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</Words>
  <Application>Microsoft Office PowerPoint</Application>
  <PresentationFormat>사용자 지정</PresentationFormat>
  <Paragraphs>1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3</cp:lastModifiedBy>
  <cp:revision>4</cp:revision>
  <dcterms:created xsi:type="dcterms:W3CDTF">2022-05-18T09:58:33Z</dcterms:created>
  <dcterms:modified xsi:type="dcterms:W3CDTF">2022-05-18T05:19:59Z</dcterms:modified>
</cp:coreProperties>
</file>