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731" r:id="rId1"/>
  </p:sldMasterIdLst>
  <p:sldIdLst>
    <p:sldId id="256" r:id="rId2"/>
    <p:sldId id="257" r:id="rId3"/>
  </p:sldIdLst>
  <p:sldSz cx="9904838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620"/>
    <p:restoredTop sz="95100"/>
  </p:normalViewPr>
  <p:slideViewPr>
    <p:cSldViewPr snapToGrid="0" snapToObjects="1">
      <p:cViewPr varScale="1">
        <p:scale>
          <a:sx n="100" d="100"/>
          <a:sy n="100" d="100"/>
        </p:scale>
        <p:origin x="-1512" y="-112"/>
      </p:cViewPr>
      <p:guideLst>
        <p:guide orient="horz" pos="2159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presProps" Target="presProps.xml"  /><Relationship Id="rId5" Type="http://schemas.openxmlformats.org/officeDocument/2006/relationships/viewProps" Target="viewProps.xml"  /><Relationship Id="rId6" Type="http://schemas.openxmlformats.org/officeDocument/2006/relationships/theme" Target="theme/theme1.xml"  /><Relationship Id="rId7" Type="http://schemas.openxmlformats.org/officeDocument/2006/relationships/tableStyles" Target="tableStyles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itle Slide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0"/>
          </p:nvPr>
        </p:nvSpPr>
        <p:spPr>
          <a:xfrm>
            <a:off x="742862" y="2130425"/>
            <a:ext cx="8419113" cy="1470025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725" y="3886200"/>
            <a:ext cx="6933387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itle and Vertical Text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Vertical Title and Text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idx="0"/>
          </p:nvPr>
        </p:nvSpPr>
        <p:spPr>
          <a:xfrm>
            <a:off x="7181008" y="274638"/>
            <a:ext cx="2228588" cy="5851525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241" y="274638"/>
            <a:ext cx="6520685" cy="5851525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itle and Content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Section Header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782414" y="4406900"/>
            <a:ext cx="841911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414" y="2906713"/>
            <a:ext cx="84191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wo Content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241" y="1600200"/>
            <a:ext cx="43746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4959" y="1600200"/>
            <a:ext cx="43746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Compariso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241" y="1535113"/>
            <a:ext cx="437635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241" y="2174875"/>
            <a:ext cx="437635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1520" y="1535113"/>
            <a:ext cx="43780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1520" y="2174875"/>
            <a:ext cx="43780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itle Only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Blank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Content with Captio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495241" y="273050"/>
            <a:ext cx="325862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516" y="273050"/>
            <a:ext cx="553708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241" y="1435100"/>
            <a:ext cx="325862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Picture with Captio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1941417" y="4800600"/>
            <a:ext cx="594290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417" y="612775"/>
            <a:ext cx="594290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417" y="5367338"/>
            <a:ext cx="594290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Office Them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 idx="0"/>
          </p:nvPr>
        </p:nvSpPr>
        <p:spPr>
          <a:xfrm>
            <a:off x="495241" y="274638"/>
            <a:ext cx="8914355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241" y="1600200"/>
            <a:ext cx="8914355" cy="4525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241" y="6356350"/>
            <a:ext cx="231112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5BCAD085-E8A6-8845-BD4E-CB4CCA059FC4}" type="datetime1">
              <a:rPr lang="en-US"/>
              <a:pPr lvl="0">
                <a:defRPr/>
              </a:pPr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153" y="6356350"/>
            <a:ext cx="3136532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8467" y="6356350"/>
            <a:ext cx="231112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C1FF6DA9-008F-8B48-92A6-B652298478B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ransition xmlns:mc="http://schemas.openxmlformats.org/markup-compatibility/2006" xmlns:hp="http://schemas.haansoft.com/office/presentation/8.0" mc:Ignorable="hp" hp:hslDur="50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"/>
          <p:cNvSpPr txBox="1"/>
          <p:nvPr/>
        </p:nvSpPr>
        <p:spPr>
          <a:xfrm>
            <a:off x="444549" y="680139"/>
            <a:ext cx="8889230" cy="914400"/>
          </a:xfrm>
          <a:prstGeom prst="rect">
            <a:avLst/>
          </a:prstGeom>
        </p:spPr>
        <p:txBody>
          <a:bodyPr wrap="none"/>
          <a:p>
            <a:pPr>
              <a:defRPr/>
            </a:pPr>
            <a:r>
              <a:rPr lang="ko-KR"/>
              <a:t>개발자 20명, Jenkins/Harbor/Nexus 단일 노드, Jenkins 동시 빌드 5개, Nexus는 파일 저장소 전용, 소규모 프로젝트 기준)을 반영하여 권장 서버 스펙</a:t>
            </a:r>
            <a:endParaRPr lang="ko-K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Malgun Gothic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Malgun Gothic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20</ep:Words>
  <ep:PresentationFormat>A4 용지(210x297mm)</ep:PresentationFormat>
  <ep:Paragraphs>1</ep:Paragraphs>
  <ep:Slides>2</ep:Slides>
  <ep:Notes>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ep:HeadingPairs>
  <ep:TitlesOfParts>
    <vt:vector size="3" baseType="lpstr">
      <vt:lpstr>Office Theme</vt:lpstr>
      <vt:lpstr>슬라이드 1</vt:lpstr>
      <vt:lpstr>슬라이드 2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2013-01-27T09:14:16.000</dcterms:created>
  <dc:description>generated using python-pptx</dc:description>
  <cp:lastModifiedBy>appadmin</cp:lastModifiedBy>
  <dcterms:modified xsi:type="dcterms:W3CDTF">2025-09-02T15:44:12.966</dcterms:modified>
  <cp:revision>7</cp:revision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