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VM 서버 스펙 산정 근거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개발 · 검증 · 운영 환경 기준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산정 기준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개발환경: 사용자 20명, 동시접속자 10명(50%)</a:t>
            </a:r>
          </a:p>
          <a:p>
            <a:r>
              <a:t>• 검증환경: 운영환경 50% 부하 기준 (동접 50명)</a:t>
            </a:r>
          </a:p>
          <a:p>
            <a:r>
              <a:t>• 운영환경: 사용자 200명, 동시접속자 100명(50%)</a:t>
            </a:r>
          </a:p>
          <a:p>
            <a:r>
              <a:t>• 구성요소: Mendix Java (Spring, JBoss, Tomcat, Docker)</a:t>
            </a:r>
          </a:p>
          <a:p>
            <a:r>
              <a:t>• 운영환경은 HA 2대 구성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오버헤드 및 가정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Docker + Compose: VM 자원 대비 5~10%</a:t>
            </a:r>
          </a:p>
          <a:p>
            <a:r>
              <a:t>• VM OS: VM 자원 대비 10~15%</a:t>
            </a:r>
          </a:p>
          <a:p>
            <a:r>
              <a:t>• 여유율: 30% (GC, 버스트 대비)</a:t>
            </a:r>
          </a:p>
          <a:p>
            <a:r>
              <a:t>• 운영환경은 N-1 기준 (노드 1대 단독 처리 가능)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CPU/메모리 산정 근거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동접 1명 기준: 0.04 vCPU, 80MB Heap</a:t>
            </a:r>
          </a:p>
          <a:p>
            <a:r>
              <a:t>• 개발(10명): 0.52 vCPU, 1.3GB</a:t>
            </a:r>
          </a:p>
          <a:p>
            <a:r>
              <a:t>• 검증(50명): 2.6 vCPU, 6.5GB</a:t>
            </a:r>
          </a:p>
          <a:p>
            <a:r>
              <a:t>• 운영(100명): 5.2 vCPU, 13GB</a:t>
            </a:r>
          </a:p>
          <a:p>
            <a:r>
              <a:t>• VM 오버헤드 반영 후 라운딩 적용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최종 권장 VM 스펙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개발: 4 vCPU / 16GB / 300GB</a:t>
            </a:r>
          </a:p>
          <a:p>
            <a:r>
              <a:t>• 검증: 8 vCPU / 24GB / 500GB</a:t>
            </a:r>
          </a:p>
          <a:p>
            <a:r>
              <a:t>• 운영(HA, 노드당): 8 vCPU / 32GB / 600GB</a:t>
            </a:r>
          </a:p>
          <a:p>
            <a:r>
              <a:t>• 운영환경은 2노드, N-1 기준 충족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스토리지 산정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OS 루트: 80~100GB</a:t>
            </a:r>
          </a:p>
          <a:p>
            <a:r>
              <a:t>• Docker 이미지/레이어: 120~200GB</a:t>
            </a:r>
          </a:p>
          <a:p>
            <a:r>
              <a:t>• 애플리케이션 로그: 50~150GB</a:t>
            </a:r>
          </a:p>
          <a:p>
            <a:r>
              <a:t>• 미디어/업로드: 50~170GB</a:t>
            </a:r>
          </a:p>
          <a:p>
            <a:r>
              <a:t>• 총합: 개발 300GB, 검증 500GB, 운영 600GB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