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Oracle 19c 초기화 파라미터 최적값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Dev / QA / Prod 환경 구분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개요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Oracle 19c 초기화 파라미터(Initialization Parameters)</a:t>
            </a:r>
          </a:p>
          <a:p>
            <a:r>
              <a:t>- 환경별 구분: 개발(Dev), 검증(QA), 운영(Prod)</a:t>
            </a:r>
          </a:p>
          <a:p>
            <a:r>
              <a:t>- 메모리, 프로세스, 스토리지, 성능 관련 주요 파라미터 권장값 정리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메모리 관리 (Memory Management)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MEMORY_TARGET: Dev 2~4GB / QA 8~16GB / Prod 32~64GB</a:t>
            </a:r>
          </a:p>
          <a:p>
            <a:r>
              <a:t>• MEMORY_MAX_TARGET: MEMORY_TARGET과 동일</a:t>
            </a:r>
          </a:p>
          <a:p>
            <a:r>
              <a:t>• SGA_TARGET: MEMORY_TARGET의 60%</a:t>
            </a:r>
          </a:p>
          <a:p>
            <a:r>
              <a:t>• PGA_AGGREGATE_TARGET: MEMORY_TARGET의 40%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프로세스 및 세션 (Processes &amp; Sessions)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PROCESSES: Dev 200 / QA 400 / Prod 600+</a:t>
            </a:r>
          </a:p>
          <a:p>
            <a:r>
              <a:t>• SESSIONS: PROCESSES × 1.1 (예: Prod 660+)</a:t>
            </a:r>
          </a:p>
          <a:p>
            <a:r>
              <a:t>• TRANSACTIONS: SESSIONS × 1.1 (예: Prod 726+)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스토리지 및 파일 관리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DB_BLOCK_SIZE: 8192 (8KB)</a:t>
            </a:r>
          </a:p>
          <a:p>
            <a:r>
              <a:t>• DB_CREATE_FILE_DEST: Dev/QA/Prod 환경별 디렉토리</a:t>
            </a:r>
          </a:p>
          <a:p>
            <a:r>
              <a:t>• DB_RECOVERY_FILE_DEST: FRA 경로 지정</a:t>
            </a:r>
          </a:p>
          <a:p>
            <a:r>
              <a:t>• DB_RECOVERY_FILE_DEST_SIZE: Dev 20GB / QA 50~100GB / Prod DB 크기의 2배 이상</a:t>
            </a:r>
          </a:p>
          <a:p>
            <a:r>
              <a:t>• UNDO_TABLESPACE: UNDOTBS1 (AUTOEXTEND)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성능 및 최적화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OPEN_CURSORS: Dev 500 / QA 800 / Prod 1000+</a:t>
            </a:r>
          </a:p>
          <a:p>
            <a:r>
              <a:t>• COMPATIBLE: '19.0.0'</a:t>
            </a:r>
          </a:p>
          <a:p>
            <a:r>
              <a:t>• OPTIMIZER_MODE: ALL_ROWS</a:t>
            </a:r>
          </a:p>
          <a:p>
            <a:r>
              <a:t>• PARALLEL_MAX_SERVERS: CPU × 1 (Dev), CPU × 1.5 (QA), CPU × 2 (Prod)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6. 참조 문서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Oracle 19c Database Reference:</a:t>
            </a:r>
          </a:p>
          <a:p>
            <a:r>
              <a:t>  https://docs.oracle.com/en/database/oracle/oracle-database/19/refrn/index.html</a:t>
            </a:r>
          </a:p>
          <a:p/>
          <a:p>
            <a:r>
              <a:t>- Oracle 19c Admin Guide:</a:t>
            </a:r>
          </a:p>
          <a:p>
            <a:r>
              <a:t>  https://docs.oracle.com/en/database/oracle/oracle-database/19/admin/specifying-initialization-parameters.html</a:t>
            </a:r>
          </a:p>
          <a:p/>
          <a:p>
            <a:r>
              <a:t>- Oracle 19c Tuning Guide:</a:t>
            </a:r>
          </a:p>
          <a:p>
            <a:r>
              <a:t>  https://docs.oracle.com/en/database/oracle/oracle-database/19/tgdba/tuning-database.html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