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Docker + Compose</a:t>
            </a:r>
          </a:p>
          <a:p>
            <a:r>
              <a:t>(5~10% 오버헤드)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VM OS</a:t>
            </a:r>
          </a:p>
          <a:p>
            <a:r>
              <a:t>(10~15% 오버헤드)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운영환경 HA</a:t>
            </a:r>
          </a:p>
          <a:p>
            <a:r>
              <a:t>(N-1 기준)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743200"/>
          <a:ext cx="80467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457200">
                <a:tc>
                  <a:txBody>
                    <a:bodyPr/>
                    <a:lstStyle/>
                    <a:p>
                      <a:r>
                        <a:t>환경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메모리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스토리지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운영(노드당)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600GB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(2노드 + 로드밸런서)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004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(8 vCPU / 32GB / 600GB)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(8 vCPU / 32GB / 600GB)</a:t>
            </a:r>
          </a:p>
        </p:txBody>
      </p:sp>
      <p:cxnSp>
        <p:nvCxnSpPr>
          <p:cNvPr id="6" name="Connector 5"/>
          <p:cNvCxnSpPr/>
          <p:nvPr/>
        </p:nvCxnSpPr>
        <p:spPr>
          <a:xfrm flipH="1">
            <a:off x="1828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14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200400" y="45720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DB 서버 (Shared Storage)</a:t>
            </a:r>
          </a:p>
          <a:p>
            <a:r>
              <a:t>(고가용성 / 별도 스토리지)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모니터링/로깅 시스템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백업 시스템</a:t>
            </a:r>
          </a:p>
          <a:p>
            <a:r>
              <a:t>(스냅샷/오브젝트 스토리지)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828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>
            <a:off x="4114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2286000" y="1828800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5029200" y="1828800"/>
            <a:ext cx="137160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(도형 기반 심볼)</a:t>
            </a:r>
          </a:p>
        </p:txBody>
      </p:sp>
      <p:sp>
        <p:nvSpPr>
          <p:cNvPr id="3" name="Cloud 2"/>
          <p:cNvSpPr/>
          <p:nvPr/>
        </p:nvSpPr>
        <p:spPr>
          <a:xfrm>
            <a:off x="3200400" y="1371600"/>
            <a:ext cx="1828800" cy="109728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8 vCPU / 32GB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8 vCPU / 32GB</a:t>
            </a:r>
          </a:p>
        </p:txBody>
      </p:sp>
      <p:sp>
        <p:nvSpPr>
          <p:cNvPr id="6" name="Can 5"/>
          <p:cNvSpPr/>
          <p:nvPr/>
        </p:nvSpPr>
        <p:spPr>
          <a:xfrm>
            <a:off x="3200400" y="4572000"/>
            <a:ext cx="1828800" cy="109728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DB 서버</a:t>
            </a:r>
          </a:p>
          <a:p>
            <a:r>
              <a:t>Shared Storage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3716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모니터링/로깅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0" y="13716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백업 시스템</a:t>
            </a:r>
          </a:p>
        </p:txBody>
      </p:sp>
      <p:cxnSp>
        <p:nvCxnSpPr>
          <p:cNvPr id="9" name="Connector 8"/>
          <p:cNvCxnSpPr/>
          <p:nvPr/>
        </p:nvCxnSpPr>
        <p:spPr>
          <a:xfrm flipH="1">
            <a:off x="1828800" y="2468880"/>
            <a:ext cx="2286000" cy="274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4114800" y="2468880"/>
            <a:ext cx="2286000" cy="274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828800" y="3840480"/>
            <a:ext cx="2286000" cy="731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>
            <a:off x="4114800" y="3840480"/>
            <a:ext cx="2286000" cy="731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2286000" y="1920240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5029200" y="1920240"/>
            <a:ext cx="137160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