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dm02Datapicker() 접근성 개선 보고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Prev/Next 포커스 이동 문제 해결</a:t>
            </a:r>
          </a:p>
          <a:p>
            <a:r>
              <a:t>2025.09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1. 초기 코드 문제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Prev/Next 버튼 접근성만 구현 (role, tabindex, Enter/Space)</a:t>
            </a:r>
          </a:p>
          <a:p>
            <a:r>
              <a:t>- Tab 이동 순환을 배열($order)만으로 처리</a:t>
            </a:r>
          </a:p>
          <a:p>
            <a:r>
              <a:t>- 문제 상황:</a:t>
            </a:r>
          </a:p>
          <a:p>
            <a:r>
              <a:t>  • 9월(Next만 있음): 정상</a:t>
            </a:r>
          </a:p>
          <a:p>
            <a:r>
              <a:t>  • 10월(Prev+Next 있음): ❌ Next까지만, Prev 무시</a:t>
            </a:r>
          </a:p>
          <a:p>
            <a:r>
              <a:t>  • 11월(Prev만 있음): 정상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2. 최종 코드 개선 포인트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✅ 센티넬(span) 삽입 → 포커스 루프 강제</a:t>
            </a:r>
          </a:p>
          <a:p>
            <a:r>
              <a:t>✅ 센티넬 이벤트 처리 → 끝에서 Prev 우선 이동</a:t>
            </a:r>
          </a:p>
          <a:p>
            <a:r>
              <a:t>✅ Next 버튼 보강 → Tab 시 센티넬 이동</a:t>
            </a:r>
          </a:p>
          <a:p>
            <a:r>
              <a:t>✅ ESC, Enter, Click → 닫기 및 input 복귀 유지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3. 최종 동작 시나리오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📅 9월 (Next만 있음)</a:t>
            </a:r>
          </a:p>
          <a:p>
            <a:r>
              <a:t>  → 날짜 끝 → Next 이동 → 정상</a:t>
            </a:r>
          </a:p>
          <a:p/>
          <a:p>
            <a:r>
              <a:t>📅 10월 (Prev+Next 있음)</a:t>
            </a:r>
          </a:p>
          <a:p>
            <a:r>
              <a:t>  → 날짜 끝 → Next → 센티넬 → Prev → 정상</a:t>
            </a:r>
          </a:p>
          <a:p/>
          <a:p>
            <a:r>
              <a:t>📅 11월 (Prev만 있음)</a:t>
            </a:r>
          </a:p>
          <a:p>
            <a:r>
              <a:t>  → 날짜 끝 → Prev 이동 → 정상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4. 비교 요약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◼ Prev/Next 버튼</a:t>
            </a:r>
          </a:p>
          <a:p>
            <a:r>
              <a:t>  - 초기: role, tabindex 적용</a:t>
            </a:r>
          </a:p>
          <a:p>
            <a:r>
              <a:t>  - 최종: 동일</a:t>
            </a:r>
          </a:p>
          <a:p/>
          <a:p>
            <a:r>
              <a:t>◼ Tab 순환 방식</a:t>
            </a:r>
          </a:p>
          <a:p>
            <a:r>
              <a:t>  - 초기: 배열 기반</a:t>
            </a:r>
          </a:p>
          <a:p>
            <a:r>
              <a:t>  - 최종: 배열 + 센티넬 루프</a:t>
            </a:r>
          </a:p>
          <a:p/>
          <a:p>
            <a:r>
              <a:t>◼ 날짜 끝 처리</a:t>
            </a:r>
          </a:p>
          <a:p>
            <a:r>
              <a:t>  - 초기: Next까지만</a:t>
            </a:r>
          </a:p>
          <a:p>
            <a:r>
              <a:t>  - 최종: Next → Prev 모두 지원</a:t>
            </a:r>
          </a:p>
          <a:p/>
          <a:p>
            <a:r>
              <a:t>◼ Prev만 있는 경우</a:t>
            </a:r>
          </a:p>
          <a:p>
            <a:r>
              <a:t>  - 초기: 정상</a:t>
            </a:r>
          </a:p>
          <a:p>
            <a:r>
              <a:t>  - 최종: 동일</a:t>
            </a:r>
          </a:p>
          <a:p/>
          <a:p>
            <a:r>
              <a:t>◼ Prev+Next 둘 다</a:t>
            </a:r>
          </a:p>
          <a:p>
            <a:r>
              <a:t>  - 초기: ❌ Next까지만</a:t>
            </a:r>
          </a:p>
          <a:p>
            <a:r>
              <a:t>  - 최종: ✅ Prev/NEXT 모두 이동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